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4"/>
  </p:sldMasterIdLst>
  <p:notesMasterIdLst>
    <p:notesMasterId r:id="rId29"/>
  </p:notesMasterIdLst>
  <p:handoutMasterIdLst>
    <p:handoutMasterId r:id="rId30"/>
  </p:handoutMasterIdLst>
  <p:sldIdLst>
    <p:sldId id="2561" r:id="rId5"/>
    <p:sldId id="2579" r:id="rId6"/>
    <p:sldId id="2564" r:id="rId7"/>
    <p:sldId id="2563" r:id="rId8"/>
    <p:sldId id="2565" r:id="rId9"/>
    <p:sldId id="2566" r:id="rId10"/>
    <p:sldId id="2567" r:id="rId11"/>
    <p:sldId id="2576" r:id="rId12"/>
    <p:sldId id="2568" r:id="rId13"/>
    <p:sldId id="2569" r:id="rId14"/>
    <p:sldId id="2583" r:id="rId15"/>
    <p:sldId id="2577" r:id="rId16"/>
    <p:sldId id="2578" r:id="rId17"/>
    <p:sldId id="2580" r:id="rId18"/>
    <p:sldId id="2586" r:id="rId19"/>
    <p:sldId id="2591" r:id="rId20"/>
    <p:sldId id="2587" r:id="rId21"/>
    <p:sldId id="2589" r:id="rId22"/>
    <p:sldId id="2573" r:id="rId23"/>
    <p:sldId id="2590" r:id="rId24"/>
    <p:sldId id="2581" r:id="rId25"/>
    <p:sldId id="2582" r:id="rId26"/>
    <p:sldId id="2585" r:id="rId27"/>
    <p:sldId id="2574" r:id="rId2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A para el Análisis de Comentarios NPS" id="{2403EF05-D288-44A1-A238-8CC51DC81225}">
          <p14:sldIdLst>
            <p14:sldId id="2561"/>
          </p14:sldIdLst>
        </p14:section>
        <p14:section name="Introducción y Contexto" id="{4823A064-89C7-42B4-9A83-A9A72D69924E}">
          <p14:sldIdLst>
            <p14:sldId id="2579"/>
          </p14:sldIdLst>
        </p14:section>
        <p14:section name="Problema Actual" id="{0FF76749-69B0-4163-BC8A-E66D4C76B0E8}">
          <p14:sldIdLst>
            <p14:sldId id="2564"/>
            <p14:sldId id="2563"/>
            <p14:sldId id="2565"/>
          </p14:sldIdLst>
        </p14:section>
        <p14:section name="Solución Propuesta" id="{0292A829-3A1F-4EFE-A9E0-F8797B4BA642}">
          <p14:sldIdLst>
            <p14:sldId id="2566"/>
            <p14:sldId id="2567"/>
            <p14:sldId id="2576"/>
          </p14:sldIdLst>
        </p14:section>
        <p14:section name="Resultados Obtenidos" id="{C183D9E6-BC0A-418E-BFC6-0A1792175969}">
          <p14:sldIdLst>
            <p14:sldId id="2568"/>
            <p14:sldId id="2569"/>
            <p14:sldId id="2583"/>
            <p14:sldId id="2577"/>
            <p14:sldId id="2578"/>
            <p14:sldId id="2580"/>
            <p14:sldId id="2586"/>
            <p14:sldId id="2591"/>
            <p14:sldId id="2587"/>
            <p14:sldId id="2589"/>
            <p14:sldId id="2573"/>
            <p14:sldId id="2590"/>
            <p14:sldId id="2581"/>
            <p14:sldId id="2582"/>
            <p14:sldId id="2585"/>
          </p14:sldIdLst>
        </p14:section>
        <p14:section name="Beneficios para la Empresa" id="{1E690BE7-F071-4938-866A-3EB33BDE1218}">
          <p14:sldIdLst>
            <p14:sldId id="2574"/>
          </p14:sldIdLst>
        </p14:section>
        <p14:section name="Próximos Pasos" id="{833DF964-19B6-4A21-81E6-09F000CE3406}">
          <p14:sldIdLst/>
        </p14:section>
        <p14:section name="Cierre" id="{4F148123-A147-47E5-872D-12BC45D41896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39A418-C943-DD85-ADF2-615A2809C342}" name="Michaele Watts" initials="mlw" userId="Michaele Watts" providerId="None"/>
  <p188:author id="{010E4221-6F06-64E5-5214-772388C857B5}" name="Elizabeth Feldbruegge (ALLEGIS GROUP HOLDINGS INC)" initials="" userId="S::v-felizabeth@microsoft.com::ba5aea11-28e4-484d-8e49-c15efb1bd2e9" providerId="AD"/>
  <p188:author id="{9941987A-41B7-49AC-EE6E-03F2D0BD95BA}" name="Daria Naidenov" initials="DN" userId="S::danaidenov@microsoft.com::ab38ab5f-bdf0-4774-ae5a-d2782abb2027" providerId="AD"/>
  <p188:author id="{85E8F9B2-02AC-6F6E-F5B6-AF53ED8A8312}" name="Lauren Weldy (ALLEGIS GROUP HOLDINGS INC)" initials="LW" userId="S::v-laweldy@microsoft.com::63f3cce1-6527-43d1-991c-7e8015c8c7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F13876-0F9B-4A4C-9ECF-62DCFC675FB4}" v="240" dt="2025-11-26T01:11:38.257"/>
    <p1510:client id="{A000A15A-62F6-4945-ACE1-9D241AE49A32}" v="42" dt="2025-11-25T17:32:31.34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5"/>
    <p:restoredTop sz="84310" autoAdjust="0"/>
  </p:normalViewPr>
  <p:slideViewPr>
    <p:cSldViewPr snapToGrid="0">
      <p:cViewPr varScale="1">
        <p:scale>
          <a:sx n="67" d="100"/>
          <a:sy n="67" d="100"/>
        </p:scale>
        <p:origin x="114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D1EC30-5B0B-48D0-A1A8-66A96720DF2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B8FBFCE-2205-4B9C-81E5-532E0690D8C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F68A4D-42A7-45F7-9930-00E8DCB48D7E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DD6F49-EBB7-4CCF-97A8-E526BB28BB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49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1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6C0AE-030E-8BC5-D953-E9AB483AE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C9994-9ABD-CE83-CFEB-E834B1DD9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19D463-5398-BB76-CE2D-56BA8900C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52CE5-915C-8047-D4B9-7ED8A2B86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50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BFAB9-88E6-F989-5D59-E0C7A4F4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E17F1-A0E7-6FEA-380A-B070D442A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10B7A-A973-3829-8C13-B0E1E334D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AAEE6-DE78-8967-42E1-BD9759232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6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7C65A-3570-9FFE-3F77-6C84F2873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E580D8-7C7C-A805-F8EE-C0B3D8097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E069F-1C38-58FA-9B5C-5B4B107E3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38B56-D705-970A-F930-A6B7878AF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08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D850-9A7B-1157-3732-A4EBA318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418A4-7AB8-91AA-3696-4E84CB850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5A4E16-A384-F273-EE98-CC74C1F2B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5A8CE-D99A-CC47-7200-CE9AC45D9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55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9C17-F3AF-5118-8F7C-1B615EBC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9ED5C-1219-2076-8959-82DF7FA68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11E48-70BE-4B19-1F34-5BEA6DC82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F60EA-9CF1-7742-5C56-9E3A889BC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73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FC7F-A526-6ED2-1678-AE368007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29FDA9-7E78-DB17-51F3-A38C1B37F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32794-8548-C8AE-D151-519FA0742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A28B5-1EDE-6778-39B8-A74FDDAB8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42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BB2EE-B02A-FA5F-60E3-9DBD2501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D015C-7E96-2F7D-867D-260126D2E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88884-7896-64D2-4225-476ABDC575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3980-5502-373F-8383-7893300D0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8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EF78E-5C71-BBFF-D412-B5A0AD71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EF5C8-A947-D174-CA49-8EBCB1C01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A7A91-A7BC-B75A-BEB2-0C48759A6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B50A-D2E9-A269-6AC8-B426B76D3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7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5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B1564-7D6F-1D06-DE21-F35E3A75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033DE-A6F5-2FEA-D769-2CFD762DFD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573DD-1489-DD78-D922-0B934C10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E0380-12A6-3543-B72F-3A3D2C120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4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CBC8B-8640-1EB5-C1F2-C096D2734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EDDEBA-CB84-E044-AD5F-018D35207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C13A1-2AD6-D892-2F6C-57751FB55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FABIO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B6192-1889-C888-A243-B86C5A3E7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205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736B8-46C7-3971-D76C-BFCBB9EB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2028D-C06A-3C48-F51E-762885F93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0CCB5-CE2B-9AA6-4575-B67195E4A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7942-D196-2CDF-8E05-0B78F65CD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33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F2337-2279-4AAB-84A0-53B32456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57B52-A6DA-5D3A-24C4-8090137CE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8F82C3-F5DA-91E3-A4DA-A01306E62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B5BAA-5E15-D387-5F76-4CD6EE9A5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5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JUAN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98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8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6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28EDF-368E-4929-3BCD-5080EA114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A6A1D-A250-070D-F24E-4DDD15667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A9D0A2-4B00-713A-793A-80D81D892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9675A-65AE-AA04-7FA8-CEFC408F1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720" y="1605915"/>
            <a:ext cx="4480560" cy="2468880"/>
          </a:xfrm>
        </p:spPr>
        <p:txBody>
          <a:bodyPr rtlCol="0" anchor="b" anchorCtr="0">
            <a:normAutofit/>
          </a:bodyPr>
          <a:lstStyle>
            <a:lvl1pPr algn="ctr">
              <a:lnSpc>
                <a:spcPct val="100000"/>
              </a:lnSpc>
              <a:defRPr sz="48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1480" y="4245427"/>
            <a:ext cx="3749040" cy="1463040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185E30E4-6ABC-717D-EDA7-C6A92FCDB0F6}"/>
              </a:ext>
            </a:extLst>
          </p:cNvPr>
          <p:cNvSpPr>
            <a:spLocks noChangeAspect="1"/>
          </p:cNvSpPr>
          <p:nvPr userDrawn="1"/>
        </p:nvSpPr>
        <p:spPr>
          <a:xfrm>
            <a:off x="3069336" y="402336"/>
            <a:ext cx="6053328" cy="60533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06B797E-AAB7-2FA3-8ADB-E0218F350D22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402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E586E34-FF91-68B8-CAEC-F84AD2DEEDB2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6455664"/>
            <a:ext cx="0" cy="402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E8CCB10-9F99-49CE-839A-D1D1C8B51CC8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72BBAB3-D3B1-A927-AFB7-E23615F2CD58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A581A57-E7BF-DC2D-2E40-FD3FB95BA77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18602E52-B25B-C787-B432-FAE138B19417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2213978C-81F6-A536-CE48-A5BCDCD8424B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310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2103120"/>
            <a:ext cx="3931920" cy="201168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0" y="4177393"/>
            <a:ext cx="2743200" cy="1097280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  <a:endParaRPr lang="en-U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539BFE6-4C9C-5B1E-ED2D-D672723D9480}"/>
              </a:ext>
            </a:extLst>
          </p:cNvPr>
          <p:cNvGrpSpPr/>
          <p:nvPr userDrawn="1"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E4F5756-0D00-A0C9-4813-70C9B7C191EE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0B2B78D9-04A0-2DE2-227F-950F1640461C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F1CFAC1-EF4C-3A94-56C0-11F4FA3BBF8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8629CBD-3927-3D28-1F30-9F6EA745382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Elipse 10">
            <a:extLst>
              <a:ext uri="{FF2B5EF4-FFF2-40B4-BE49-F238E27FC236}">
                <a16:creationId xmlns:a16="http://schemas.microsoft.com/office/drawing/2014/main" id="{588387A3-E4C6-1FA3-B53D-8321DABF7F57}"/>
              </a:ext>
            </a:extLst>
          </p:cNvPr>
          <p:cNvSpPr/>
          <p:nvPr userDrawn="1"/>
        </p:nvSpPr>
        <p:spPr>
          <a:xfrm>
            <a:off x="3635480" y="966343"/>
            <a:ext cx="4921041" cy="492104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D347A20-E5CE-D48A-532A-43A9AE6D845E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10530ED-939C-9AE3-E2AA-C67A3BAE2302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1E0B585-5421-AB6C-F2B4-387F4FCC3B84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47F59087-71C3-F7D4-40F9-C5030341EBF9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11F614F-4E8C-C510-F9CA-18D5C8F8000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82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143000"/>
            <a:ext cx="7772400" cy="4572000"/>
          </a:xfrm>
        </p:spPr>
        <p:txBody>
          <a:bodyPr rtlCol="0" anchor="ctr" anchorCtr="0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8F319F3-7ADB-A297-31E7-B4ECAED75F6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9342D09D-B576-2CDA-0E02-F693119B459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AFE4725A-AB5F-A233-599A-4D9D5792EF7D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3E93BF32-D165-B68D-46A9-E4857CC06E93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FDFA350C-9C20-0040-6C52-924473C264D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08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7160" y="1463040"/>
            <a:ext cx="4297680" cy="3931920"/>
          </a:xfrm>
        </p:spPr>
        <p:txBody>
          <a:bodyPr rtlCol="0" anchor="ctr" anchorCtr="0">
            <a:normAutofit/>
          </a:bodyPr>
          <a:lstStyle>
            <a:lvl1pPr algn="ctr">
              <a:defRPr sz="5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95EBEF67-1D90-5D54-354B-6412957B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287A7C1D-E0BF-03ED-4BF5-BD5B7A5E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13DCCFC-6C6C-BEE4-3288-E22430B7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364D07C-30EB-180E-ECA5-7D994FB6B458}"/>
              </a:ext>
            </a:extLst>
          </p:cNvPr>
          <p:cNvGrpSpPr/>
          <p:nvPr/>
        </p:nvGrpSpPr>
        <p:grpSpPr>
          <a:xfrm>
            <a:off x="801384" y="402336"/>
            <a:ext cx="10591869" cy="6053328"/>
            <a:chOff x="801384" y="402336"/>
            <a:chExt cx="10591869" cy="605332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A04066B-2A84-9323-C5DA-5B348302F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336" y="402336"/>
              <a:ext cx="6053328" cy="60533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ADA6AEC-ECB3-F1C7-E764-B8ADFE06411F}"/>
                </a:ext>
              </a:extLst>
            </p:cNvPr>
            <p:cNvCxnSpPr>
              <a:cxnSpLocks/>
            </p:cNvCxnSpPr>
            <p:nvPr/>
          </p:nvCxnSpPr>
          <p:spPr>
            <a:xfrm>
              <a:off x="801384" y="3421722"/>
              <a:ext cx="22705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80DB266-E37E-7698-DB7E-6D9E94BDFA72}"/>
                </a:ext>
              </a:extLst>
            </p:cNvPr>
            <p:cNvCxnSpPr>
              <a:cxnSpLocks/>
            </p:cNvCxnSpPr>
            <p:nvPr/>
          </p:nvCxnSpPr>
          <p:spPr>
            <a:xfrm>
              <a:off x="9122664" y="3421722"/>
              <a:ext cx="22705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219D4A54-15D9-3C99-7553-173F66B741B0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644712B6-CD65-6015-EC36-F8A05F355A6F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C082FE47-168D-894B-9992-69DDA276429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7CB7F1E8-9C58-EB4B-7C58-F14781D8EA59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20AA4AF-279E-969C-C602-1D4B7466E4B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563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rtlCol="0" anchor="ctr" anchorCtr="0">
            <a:normAutofit/>
          </a:bodyPr>
          <a:lstStyle>
            <a:lvl1pPr algn="ctr">
              <a:defRPr sz="5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95EBEF67-1D90-5D54-354B-6412957B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287A7C1D-E0BF-03ED-4BF5-BD5B7A5E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13DCCFC-6C6C-BEE4-3288-E22430B7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B2419B5-61E2-FD73-4DC0-6BD4FEA22BC7}"/>
              </a:ext>
            </a:extLst>
          </p:cNvPr>
          <p:cNvGrpSpPr/>
          <p:nvPr/>
        </p:nvGrpSpPr>
        <p:grpSpPr>
          <a:xfrm>
            <a:off x="3357372" y="400050"/>
            <a:ext cx="5477256" cy="6053507"/>
            <a:chOff x="3357372" y="400050"/>
            <a:chExt cx="5477256" cy="6053507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4A04066B-2A84-9323-C5DA-5B348302F4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7372" y="690372"/>
              <a:ext cx="5477256" cy="54772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90D9250-FE41-6A62-63E0-45557F7A821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050"/>
              <a:ext cx="0" cy="290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4FB5D07D-F48B-B558-CC22-73A8D1D25C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6163235"/>
              <a:ext cx="0" cy="290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A553EE4-7656-051D-B9EA-5CE4DF67F1BC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EB995F0C-E3CB-71F5-AA4A-3E0C2250F6DF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24E96190-C8C5-5A5E-583F-A1FA14CA5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333EFCA-48D0-CA03-8F58-5201249ED94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938BC0BD-74F3-CF74-E3F6-B1AB0632536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273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7160" y="1463040"/>
            <a:ext cx="4297680" cy="3931920"/>
          </a:xfrm>
        </p:spPr>
        <p:txBody>
          <a:bodyPr rtlCol="0" anchor="ctr" anchorCtr="0">
            <a:normAutofit/>
          </a:bodyPr>
          <a:lstStyle>
            <a:lvl1pPr algn="ctr">
              <a:defRPr sz="5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95EBEF67-1D90-5D54-354B-6412957B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287A7C1D-E0BF-03ED-4BF5-BD5B7A5E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F13DCCFC-6C6C-BEE4-3288-E22430B7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A04066B-2A84-9323-C5DA-5B348302F471}"/>
              </a:ext>
            </a:extLst>
          </p:cNvPr>
          <p:cNvSpPr>
            <a:spLocks noChangeAspect="1"/>
          </p:cNvSpPr>
          <p:nvPr/>
        </p:nvSpPr>
        <p:spPr>
          <a:xfrm>
            <a:off x="3069336" y="402336"/>
            <a:ext cx="6053328" cy="60533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B1BE2BD-7F8B-7C22-CFB1-672436A435C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6000" y="0"/>
            <a:ext cx="0" cy="402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605ED7-A153-EC6F-5FAD-36B4B4358E06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6096000" y="6455664"/>
            <a:ext cx="0" cy="402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3C8215DB-D097-7C38-9C71-D1CFEFEF6A85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0A25622-E70C-87A2-8948-57015501A771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BC90E86-9351-B357-1E5C-6FFBE66DCF8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002D9F6-1ABE-59A5-65EE-083DC0F5BBAD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95F9938-96CE-D789-BC11-3480B8489FD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1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32" y="862335"/>
            <a:ext cx="4389120" cy="5120640"/>
          </a:xfrm>
        </p:spPr>
        <p:txBody>
          <a:bodyPr rtlCol="0" anchor="ctr" anchorCtr="0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7100" y="816615"/>
            <a:ext cx="4389120" cy="5212080"/>
          </a:xfrm>
        </p:spPr>
        <p:txBody>
          <a:bodyPr rtlCol="0" anchor="ctr" anchorCtr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097BF5B-32BC-BBD0-CF2F-278F9759F7B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1B8C6683-0AEB-503B-BAF1-51DAAF22F621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B2043B3-B90B-491D-9203-45C5F867EC8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5AE574BD-DC36-6D57-B675-4DC205A2F99C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D0042C9-94A3-B61B-E948-DEAD329E857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2D93BD77-3686-B555-2FC0-ACF67E598393}"/>
              </a:ext>
            </a:extLst>
          </p:cNvPr>
          <p:cNvCxnSpPr>
            <a:cxnSpLocks/>
          </p:cNvCxnSpPr>
          <p:nvPr/>
        </p:nvCxnSpPr>
        <p:spPr>
          <a:xfrm>
            <a:off x="6096000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065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con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23" y="822960"/>
            <a:ext cx="4342337" cy="2103120"/>
          </a:xfrm>
        </p:spPr>
        <p:txBody>
          <a:bodyPr rtlCol="0" anchor="t" anchorCtr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89E984F9-2199-EBFA-F2CC-8763C190A2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3699909B-C939-96B1-BC6D-ADAB553102E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672" y="402336"/>
            <a:ext cx="5289176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r="1" b="2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00623" y="3834765"/>
            <a:ext cx="4343400" cy="2103120"/>
          </a:xfrm>
        </p:spPr>
        <p:txBody>
          <a:bodyPr rtlCol="0">
            <a:normAutofit/>
          </a:bodyPr>
          <a:lstStyle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 marL="5143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7D52F3B9-F3FC-C6BA-2D5C-232401B1DDB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AA914D9-9468-7038-39C3-3B639A66D8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B20CE65A-BB1E-AC85-3441-39F20A18F2A5}"/>
              </a:ext>
            </a:extLst>
          </p:cNvPr>
          <p:cNvGrpSpPr/>
          <p:nvPr/>
        </p:nvGrpSpPr>
        <p:grpSpPr>
          <a:xfrm>
            <a:off x="6093848" y="402336"/>
            <a:ext cx="5297241" cy="6053328"/>
            <a:chOff x="6093848" y="402336"/>
            <a:chExt cx="5297241" cy="6053328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0B186CB7-6AEB-B743-4514-FD48EC86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3848" y="3425476"/>
              <a:ext cx="529724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6BA0EC0-9334-E3BD-A943-2A6CE641D18A}"/>
                </a:ext>
              </a:extLst>
            </p:cNvPr>
            <p:cNvCxnSpPr/>
            <p:nvPr/>
          </p:nvCxnSpPr>
          <p:spPr>
            <a:xfrm>
              <a:off x="6099748" y="402336"/>
              <a:ext cx="0" cy="60533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3E199F47-2C0A-4C3F-B557-642A89A02175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487DDCC1-3A31-C96B-B944-3D034E35CE59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F521C807-39D4-D4AA-9527-8658CEF781D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2E28386-8201-E969-93C4-035054A6593B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15476B2-B1B9-0305-3417-F5958B27BB8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337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 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52" y="816615"/>
            <a:ext cx="4297680" cy="5212080"/>
          </a:xfrm>
        </p:spPr>
        <p:txBody>
          <a:bodyPr rtlCol="0" anchor="ctr" anchorCtr="0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E79C5E13-DAC4-195E-1928-8B3D9E93B8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04000" y="2184400"/>
            <a:ext cx="4298950" cy="2468563"/>
          </a:xfrm>
        </p:spPr>
        <p:txBody>
          <a:bodyPr rtlCol="0" anchor="ctr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D4AF90E-26F2-BCC1-1730-ECA670AFE5A9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87397F7-ED9A-8F00-3F67-261E1D3015B7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DFA2613-2C66-F678-F8F9-98BC7AA76A7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9C37B4F-9C8D-F842-D910-EFB122B37BA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D9ABB5DB-6C07-7796-F8FD-C5EF39B54DC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1FF3CE0-FE95-A5D4-5EF7-60EA03431A10}"/>
              </a:ext>
            </a:extLst>
          </p:cNvPr>
          <p:cNvCxnSpPr>
            <a:cxnSpLocks/>
          </p:cNvCxnSpPr>
          <p:nvPr/>
        </p:nvCxnSpPr>
        <p:spPr>
          <a:xfrm>
            <a:off x="6096000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57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 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52" y="816615"/>
            <a:ext cx="4297680" cy="5212080"/>
          </a:xfrm>
        </p:spPr>
        <p:txBody>
          <a:bodyPr rtlCol="0" anchor="ctr" anchorCtr="0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9369" y="1045029"/>
            <a:ext cx="3900879" cy="4663440"/>
          </a:xfrm>
        </p:spPr>
        <p:txBody>
          <a:bodyPr rtlCol="0" anchor="ctr" anchorCtr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82062BE-564D-E723-4D32-E97A7D6D9BFF}"/>
              </a:ext>
            </a:extLst>
          </p:cNvPr>
          <p:cNvCxnSpPr>
            <a:cxnSpLocks/>
          </p:cNvCxnSpPr>
          <p:nvPr/>
        </p:nvCxnSpPr>
        <p:spPr>
          <a:xfrm>
            <a:off x="6096000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724391A-72C8-59EB-093A-7DB51C79B077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EFAD0B9-5EED-C0C3-D1D9-648F10ED7BE6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BB9583C-8B41-3D50-9FDD-E26958D31AFD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FEAC0D2-6922-25FF-877D-8CDA3D65C5E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928399D9-F337-D887-E4B6-C348B7A9629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231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32" y="816615"/>
            <a:ext cx="4389120" cy="5212080"/>
          </a:xfrm>
        </p:spPr>
        <p:txBody>
          <a:bodyPr rtlCol="0" anchor="ctr" anchorCtr="0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4BC836E-EE23-E8E8-F704-10EB1EBA07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45248" y="816615"/>
            <a:ext cx="4389104" cy="5224768"/>
          </a:xfrm>
        </p:spPr>
        <p:txBody>
          <a:bodyPr rtlCol="0" anchor="ctr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535B3E4-3247-E935-5816-43C07DF6498F}"/>
              </a:ext>
            </a:extLst>
          </p:cNvPr>
          <p:cNvCxnSpPr>
            <a:cxnSpLocks/>
          </p:cNvCxnSpPr>
          <p:nvPr/>
        </p:nvCxnSpPr>
        <p:spPr>
          <a:xfrm>
            <a:off x="6096000" y="402336"/>
            <a:ext cx="0" cy="60533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80567FB-D8E5-4494-8865-28151857CC4C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12D679A-B370-3459-D826-984A8FAAB543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1A0B87DB-56D9-FC57-14D7-948086B86C1B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B510EE14-987F-5583-91B2-3C68EE913C1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1296E2B-A6A5-A82B-D158-69450A5EA394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071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1170C3BF-B703-4A66-2FFE-1FD2365D0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0080"/>
            <a:ext cx="10058400" cy="777239"/>
          </a:xfrm>
        </p:spPr>
        <p:txBody>
          <a:bodyPr rtlCol="0" anchor="t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01884465-7638-4041-56EF-684A60E846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9848" y="1463040"/>
            <a:ext cx="10052050" cy="4754563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5E13058-C9D5-FD2D-4E13-939A6700763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2AF45BD-F4F0-4F29-C005-BA3BC8AF0A65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B8559CA-B25F-A779-165D-000F511BD53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7076E1BB-25B4-D52E-01F1-44C64375D6F6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9C388FC-A0B6-481D-BEB4-876D3CFC3F7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95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1BE259E-88AB-BB2B-BAA5-9AF1880F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0080"/>
            <a:ext cx="10058400" cy="731518"/>
          </a:xfrm>
        </p:spPr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63040"/>
            <a:ext cx="10058400" cy="438912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0FE2746-CBB4-791D-92ED-7D4BA96D0C9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B872F8CD-9781-5B69-6A2F-ACD2927779DB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209B7C8-C55B-17E4-6C60-9C15BB7A632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0F0942E2-D6E0-4A3B-CF5E-C7A8F0B917C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6A5B6906-9443-FEB0-23E3-78142F3660A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163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B33C509E-C7AC-2821-160D-02A10B58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640080"/>
            <a:ext cx="10058400" cy="731519"/>
          </a:xfrm>
        </p:spPr>
        <p:txBody>
          <a:bodyPr rtlCol="0"/>
          <a:lstStyle/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53C0EFA-B5AE-CA80-DC77-DA3E8AC5A3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69975" y="1463675"/>
            <a:ext cx="10052050" cy="4754563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0433CD-47AD-50BF-BD73-0A8881E7799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F453102-CF88-5F5D-F01F-D55DFF9F821B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0331B85-F551-1D98-E249-E17615E9AA7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BF1728A5-B526-3330-7A6A-8E6E4F5AB128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C48EDDF-9CB1-4C44-B1E2-CC97C6F10B3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4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002" y="786386"/>
            <a:ext cx="2769913" cy="1965960"/>
          </a:xfrm>
        </p:spPr>
        <p:txBody>
          <a:bodyPr rtlCol="0"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60F07FB-C605-C475-2466-273F0A3662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2" y="396510"/>
            <a:ext cx="6984300" cy="605688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278" t="97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5002" y="2899068"/>
            <a:ext cx="2769913" cy="315426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67EAB-987E-5A82-3A52-4B05A2268E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DB01B09-0705-352B-A1FA-3E626EF069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CEB4D60-2464-A9C4-215B-159431C1081B}"/>
              </a:ext>
            </a:extLst>
          </p:cNvPr>
          <p:cNvCxnSpPr/>
          <p:nvPr/>
        </p:nvCxnSpPr>
        <p:spPr>
          <a:xfrm>
            <a:off x="7790269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6F5C2EA-B780-9C9C-77C2-9C6E76A4045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D856C059-7605-4C77-F758-743839E07508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DD5A105-823E-7F57-9BD9-B921E9D0B77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812C3FE9-B32A-64E0-FF0E-729AFCAC0FF0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D29F84BA-E3BA-190A-D926-B57563866DF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709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6"/>
            <a:ext cx="2733933" cy="1965960"/>
          </a:xfrm>
        </p:spPr>
        <p:txBody>
          <a:bodyPr rtlCol="0"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160F07FB-C605-C475-2466-273F0A3662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2899068"/>
            <a:ext cx="2733933" cy="315426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97207" y="396510"/>
            <a:ext cx="6984300" cy="605688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278" t="97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967EAB-987E-5A82-3A52-4B05A2268E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DB01B09-0705-352B-A1FA-3E626EF069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CEB4D60-2464-A9C4-215B-159431C1081B}"/>
              </a:ext>
            </a:extLst>
          </p:cNvPr>
          <p:cNvCxnSpPr/>
          <p:nvPr/>
        </p:nvCxnSpPr>
        <p:spPr>
          <a:xfrm>
            <a:off x="4392440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B306094-CD46-FD37-15EF-7C5ED43D2E0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1313FC44-1419-B29C-2719-5D21B5FAB872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FE635384-8C2F-F008-F19F-E7277C4CD824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0F94D592-13C7-2B81-775C-17CEE45C682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AAC0629-36FF-17F3-D1B6-1FFADC425E4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4693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4292076"/>
            <a:ext cx="3291840" cy="1737355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40" y="400050"/>
            <a:ext cx="10561320" cy="3602303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b="-17566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3440" y="4292076"/>
            <a:ext cx="6309360" cy="173736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B41AB78-00EA-C6DB-5859-59235D680038}"/>
              </a:ext>
            </a:extLst>
          </p:cNvPr>
          <p:cNvCxnSpPr>
            <a:cxnSpLocks/>
          </p:cNvCxnSpPr>
          <p:nvPr/>
        </p:nvCxnSpPr>
        <p:spPr>
          <a:xfrm>
            <a:off x="803185" y="4018394"/>
            <a:ext cx="10584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E402F3EE-5A8F-A913-E4A4-DE5F2B1F2E2B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FB51874-0819-129D-10E6-493F10681A3D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DDD5B01-D5A3-844C-1227-68F4BC23071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2B9A768-047B-4797-F4FA-1949EC09586C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5CE28C1-4A24-5039-21A3-CAB1FFE878C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84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3291840" cy="1737360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63440" y="786384"/>
            <a:ext cx="6309360" cy="173736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0255FBD2-735E-C257-607E-CB2F585DBB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5340" y="2831629"/>
            <a:ext cx="10561320" cy="3602303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b="-17566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B41AB78-00EA-C6DB-5859-59235D680038}"/>
              </a:ext>
            </a:extLst>
          </p:cNvPr>
          <p:cNvCxnSpPr>
            <a:cxnSpLocks/>
          </p:cNvCxnSpPr>
          <p:nvPr/>
        </p:nvCxnSpPr>
        <p:spPr>
          <a:xfrm>
            <a:off x="803185" y="2802870"/>
            <a:ext cx="10584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E402F3EE-5A8F-A913-E4A4-DE5F2B1F2E2B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FB51874-0819-129D-10E6-493F10681A3D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DDD5B01-D5A3-844C-1227-68F4BC23071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2B9A768-047B-4797-F4FA-1949EC09586C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5CE28C1-4A24-5039-21A3-CAB1FFE878C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278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0" y="786385"/>
            <a:ext cx="3291840" cy="1499615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54FEC1-7004-7D66-39C0-5B3A0B2E46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3" y="400050"/>
            <a:ext cx="6452176" cy="6052952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39" t="38" r="-126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0960" y="2468880"/>
            <a:ext cx="3291840" cy="3549735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FF019D-CA37-05FF-D534-08FDF17D31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C82A8A-3017-C293-CAA4-79DAC74143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9BCF003-D6AC-D9E0-C254-602FAE60278B}"/>
              </a:ext>
            </a:extLst>
          </p:cNvPr>
          <p:cNvCxnSpPr/>
          <p:nvPr/>
        </p:nvCxnSpPr>
        <p:spPr>
          <a:xfrm>
            <a:off x="7267016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980CB927-6193-3B14-8326-BBA8970C4F3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BDFF263-1BF6-293B-B046-2941778BCA54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DA48FB5-B732-D35D-2F75-840EFFCA6EF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64D5118-DFE8-485E-6BE3-B042C0129B0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C779D56-9125-9DD5-D919-9FBC4DE4C9C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88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492" y="790302"/>
            <a:ext cx="3291840" cy="1499616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358B6-BD90-E536-E301-EAF518F93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2468880"/>
            <a:ext cx="3291840" cy="3547872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25692" y="402336"/>
            <a:ext cx="6455664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-271" t="1" r="-2" b="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65757A-4818-B0C9-F86A-A70480EA9B0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F0B5840-4614-F082-0EE8-166E877279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3BE0255-54E9-B23E-623C-F5C3D5397CDC}"/>
              </a:ext>
            </a:extLst>
          </p:cNvPr>
          <p:cNvCxnSpPr/>
          <p:nvPr/>
        </p:nvCxnSpPr>
        <p:spPr>
          <a:xfrm>
            <a:off x="4911667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7B048E29-F249-FCD5-75C6-EF3AD539208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B581520-7C65-58B5-6A72-4A87A2886B4D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6D33EF2-FCD9-64BB-D5BD-71A6C1A0BCA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74CC74B-22E1-1F2A-8B43-52BB3A2671A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133C6DA-321C-7253-1FDF-F238DBFA8DA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2167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7" y="786384"/>
            <a:ext cx="5456295" cy="1005840"/>
          </a:xfrm>
        </p:spPr>
        <p:txBody>
          <a:bodyPr rtlCol="0"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39D9456A-3FB8-5960-7F55-D6B686CFFC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7" y="1920240"/>
            <a:ext cx="5456295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78133" y="402336"/>
            <a:ext cx="4307415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-549" r="-1547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C242EA1D-81E7-620D-1BD8-6D18329BD2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C81505A7-ADCB-6529-BE02-48BD8F2CFD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0A70D03-884A-50D9-2A83-C93ADDD49A38}"/>
              </a:ext>
            </a:extLst>
          </p:cNvPr>
          <p:cNvCxnSpPr/>
          <p:nvPr/>
        </p:nvCxnSpPr>
        <p:spPr>
          <a:xfrm>
            <a:off x="7054440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69C2927C-12EE-49B3-DF99-04A869F1E12B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D0EFC1CE-B3AD-ED82-4797-595D2898220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842A2DBA-4EA6-1D56-360C-A2123A287B6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4281C874-21DE-792C-9FEE-BF48EECBBC6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486A35DD-6C6E-B96F-0038-DD2CD277792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5732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0" y="786384"/>
            <a:ext cx="5394960" cy="1005840"/>
          </a:xfrm>
        </p:spPr>
        <p:txBody>
          <a:bodyPr rtlCol="0"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626D65-1470-5355-C0AB-4C755AE364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5" name="Marcador de posición de imagen 10">
            <a:extLst>
              <a:ext uri="{FF2B5EF4-FFF2-40B4-BE49-F238E27FC236}">
                <a16:creationId xmlns:a16="http://schemas.microsoft.com/office/drawing/2014/main" id="{26947C16-472E-02E4-EE92-74FC49AB3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1700" y="402336"/>
            <a:ext cx="4382592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-123" t="151" r="-225" b="-15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77840" y="1920240"/>
            <a:ext cx="5394960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103F24-F909-9BD0-1CE0-3AFA9296B69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147767-378C-917C-1CEA-C28D4F2BD42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FB8D92F-DD5D-21B4-7D10-80457CCEDEC0}"/>
              </a:ext>
            </a:extLst>
          </p:cNvPr>
          <p:cNvCxnSpPr/>
          <p:nvPr/>
        </p:nvCxnSpPr>
        <p:spPr>
          <a:xfrm>
            <a:off x="5185777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63C3FE30-EF8F-C27D-E8AB-BB565902B9FB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BDB333B6-9BB2-24CF-B636-1E04F1411213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9F5CADF-5A1B-0BEC-D60A-C6D3AF70F2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85755C8-3D3B-E5E6-1F70-528A7BCA65A3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E6F374D-A3D9-FD1D-A133-794607CFD75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648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FE20B57-74C2-7AD8-6E07-D29EE6A6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912" y="4597404"/>
            <a:ext cx="9784077" cy="980435"/>
          </a:xfrm>
        </p:spPr>
        <p:txBody>
          <a:bodyPr rtlCol="0" anchor="b">
            <a:noAutofit/>
          </a:bodyPr>
          <a:lstStyle>
            <a:lvl1pPr>
              <a:defRPr sz="4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28025AC-332D-ADB0-3E96-03E4761BBC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008" y="5668963"/>
            <a:ext cx="9784842" cy="639762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8258" y="404999"/>
            <a:ext cx="10575485" cy="3836802"/>
          </a:xfr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t="1" b="-667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040831" y="4203335"/>
            <a:ext cx="3494314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5904286-3DEB-9849-219D-A085C0024794}"/>
              </a:ext>
            </a:extLst>
          </p:cNvPr>
          <p:cNvCxnSpPr>
            <a:cxnSpLocks/>
          </p:cNvCxnSpPr>
          <p:nvPr/>
        </p:nvCxnSpPr>
        <p:spPr>
          <a:xfrm>
            <a:off x="803185" y="4267354"/>
            <a:ext cx="10584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FCF7D0C-5069-E36A-74BE-09B74A8BDF5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3A121A0-9E65-3E8B-DBB2-52D98873A8C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62B9F357-72AD-336C-0877-A0314E65294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373381C-AC31-FE63-FC5F-EFE48EAFF6B6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3AEBC41-77CA-7255-DEC2-73C82A6D4ED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553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3749040"/>
            <a:ext cx="2834640" cy="2286000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C31E5265-51B9-0DA3-10B4-945EE49517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40" y="406401"/>
            <a:ext cx="10561320" cy="2987416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t="-442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3749040"/>
            <a:ext cx="6858000" cy="228600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87DF89E-6618-A2A2-BC84-986CED89FCC1}"/>
              </a:ext>
            </a:extLst>
          </p:cNvPr>
          <p:cNvCxnSpPr>
            <a:cxnSpLocks/>
          </p:cNvCxnSpPr>
          <p:nvPr/>
        </p:nvCxnSpPr>
        <p:spPr>
          <a:xfrm>
            <a:off x="803185" y="3412227"/>
            <a:ext cx="10584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1A396D86-8A66-3FA9-3546-3A1F8577907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D844445-C27C-0A5B-2D4A-490DC1664AD3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C629BDA0-67DC-312E-1148-3B3D607358C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B6FA474-6534-5F04-1B35-0A8CB67144C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C3F2445-DE75-8F1D-AF29-50897C3A8D1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73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0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2834640" cy="2194560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C41AE8B-FC59-39B1-281C-D38D03D05B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4800" y="786384"/>
            <a:ext cx="6858000" cy="219456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40" y="3461829"/>
            <a:ext cx="10561320" cy="2987416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t="-628" b="-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AB489A-1FCE-1E30-E1BC-2F89D0AEA64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8E037D5D-163A-01CE-9AE6-33821E23DC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00730B6-4EF5-7F9C-E6DB-635C947CFEE3}"/>
              </a:ext>
            </a:extLst>
          </p:cNvPr>
          <p:cNvCxnSpPr>
            <a:cxnSpLocks/>
          </p:cNvCxnSpPr>
          <p:nvPr/>
        </p:nvCxnSpPr>
        <p:spPr>
          <a:xfrm>
            <a:off x="803185" y="3443041"/>
            <a:ext cx="105841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991AE5A9-CF62-A508-3C2C-E3BE594AC2D0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CCEFB20-F364-CF05-360F-6CC5D88ACC5D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1BD6A10-DA26-A78C-A5C9-6E848476002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879492A-67D3-53D1-F50F-DBC8A33D2459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172D47D6-60C0-53E4-BD56-F71C892CDD54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572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0" y="786384"/>
            <a:ext cx="5669280" cy="914400"/>
          </a:xfrm>
        </p:spPr>
        <p:txBody>
          <a:bodyPr rtlCol="0"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D0F53A5-B7B2-D195-CE9A-F93E7073A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5544" y="400051"/>
            <a:ext cx="4098966" cy="6052952"/>
          </a:xfr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" r="-527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828800"/>
            <a:ext cx="5669280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DA056-F89A-AE3C-C34A-38BEC586914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BCEB9FDE-D96C-0906-A793-822DD355B4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0DB4CF5-18AD-6BFC-8AA3-4292C4318D77}"/>
              </a:ext>
            </a:extLst>
          </p:cNvPr>
          <p:cNvCxnSpPr>
            <a:cxnSpLocks/>
          </p:cNvCxnSpPr>
          <p:nvPr/>
        </p:nvCxnSpPr>
        <p:spPr>
          <a:xfrm>
            <a:off x="4912108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AFAE229-30B5-59F6-95B3-5A0028AA9FD0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BF9983B3-9D4B-C7C3-42B6-FC4112EDA173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9FE12F5-E33A-8435-EC5D-4056ACEF775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30088E3-D111-48BB-2932-C12F38A348EC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C419E4F3-5171-B07A-3705-6FF5F7EC506B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89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5669280" cy="914400"/>
          </a:xfrm>
        </p:spPr>
        <p:txBody>
          <a:bodyPr rtlCol="0"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0169C89B-17A4-F382-1720-170DCCD7B6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1828800"/>
            <a:ext cx="5669280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226A60F8-6BFE-EE58-8E8B-8E42FCDABF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80239" y="400051"/>
            <a:ext cx="4098966" cy="6052952"/>
          </a:xfrm>
          <a:blipFill dpi="0" rotWithShape="1">
            <a:blip r:embed="rId2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r="-198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58DE0-8FDC-961F-A73B-ED321A160D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CE6F948F-9E87-C016-444D-D9F266B8C9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342AE50-E725-8CC9-C210-91ADF8C0F6FE}"/>
              </a:ext>
            </a:extLst>
          </p:cNvPr>
          <p:cNvCxnSpPr/>
          <p:nvPr/>
        </p:nvCxnSpPr>
        <p:spPr>
          <a:xfrm>
            <a:off x="7258461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CFCB2DB0-8C6B-DBBA-F594-AC4F2954C42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1DB4D22E-4E74-6984-AF14-681AA8D9125F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D0E9A215-4EBA-4F98-1C96-43269B57F2F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DB5B197-9DE8-9BBC-A47D-F378F717E43A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B835935-392C-76CA-C57F-44990EBEB04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188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9784080" cy="640080"/>
          </a:xfrm>
        </p:spPr>
        <p:txBody>
          <a:bodyPr rtlCol="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7009" y="1645921"/>
            <a:ext cx="4777774" cy="440031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0" t="120" b="-8976"/>
            </a:stretch>
          </a:blip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1645920"/>
            <a:ext cx="4572000" cy="457200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81DBAD0-D07B-A74F-6666-CA41ADD20C7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33FDF152-974F-A342-D2EF-E16DCAC7FECE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22D320-6A18-F2A0-9B5F-6D2CCFD3C85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3E0112F-DFB9-2DAB-0FC6-60936EBCA118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4576E3A-B8F0-5B5D-66BC-71D6BDE8606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4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9784080" cy="640080"/>
          </a:xfrm>
        </p:spPr>
        <p:txBody>
          <a:bodyPr rtlCol="0" anchor="t" anchorCtr="0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7008" y="1645920"/>
            <a:ext cx="5987920" cy="4400319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3" t="5" r="302" b="-8984"/>
            </a:stretch>
          </a:blip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92654" y="1645920"/>
            <a:ext cx="3380146" cy="438912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81DBAD0-D07B-A74F-6666-CA41ADD20C7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33FDF152-974F-A342-D2EF-E16DCAC7FECE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22D320-6A18-F2A0-9B5F-6D2CCFD3C85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3E0112F-DFB9-2DAB-0FC6-60936EBCA118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4576E3A-B8F0-5B5D-66BC-71D6BDE8606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248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9784080" cy="640080"/>
          </a:xfrm>
        </p:spPr>
        <p:txBody>
          <a:bodyPr rtlCol="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1645920"/>
            <a:ext cx="4572000" cy="457200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D69BDBE1-5F80-669A-1B59-BD1E8D2515C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11963" y="1645921"/>
            <a:ext cx="4777774" cy="440031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0" t="-4" r="100" b="-8973"/>
            </a:stretch>
          </a:blip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81DBAD0-D07B-A74F-6666-CA41ADD20C7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33FDF152-974F-A342-D2EF-E16DCAC7FECE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22D320-6A18-F2A0-9B5F-6D2CCFD3C85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D3E0112F-DFB9-2DAB-0FC6-60936EBCA118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24576E3A-B8F0-5B5D-66BC-71D6BDE8606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4374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388" y="786385"/>
            <a:ext cx="7772400" cy="914400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72A0CE-6B73-A9EE-CD61-DA01E0E315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3" y="393289"/>
            <a:ext cx="2084255" cy="6051054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91" t="148" r="-487" b="-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09388" y="1828800"/>
            <a:ext cx="7772400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E48AFF-3397-202B-9BA6-6E2E52FB96B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3641B0-A410-A060-9C4C-10246CEEB00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F926A3E-707E-8CA6-DFD9-FDE70CA34896}"/>
              </a:ext>
            </a:extLst>
          </p:cNvPr>
          <p:cNvCxnSpPr>
            <a:cxnSpLocks/>
          </p:cNvCxnSpPr>
          <p:nvPr/>
        </p:nvCxnSpPr>
        <p:spPr>
          <a:xfrm>
            <a:off x="2899086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05F551DA-7593-8CE8-512A-2CF19A5FEED9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E1E5FA2-0258-F65F-0046-4F63C680164A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7C2681D-C958-88C3-4FE4-BD36D597EB7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36A1CB91-86F4-F718-46CE-4C26351E5D6F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60B704D5-99FF-334E-D340-F640FC2846D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275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7772400" cy="914400"/>
          </a:xfrm>
        </p:spPr>
        <p:txBody>
          <a:bodyPr rtlCol="0" anchor="b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9510D14-6E1B-BEBD-9ECF-6FD664E6D6C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1828800"/>
            <a:ext cx="7772400" cy="420624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B0662064-5DE4-D3A3-3200-46801CAA7B4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87478" y="393289"/>
            <a:ext cx="2084255" cy="6051054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192" t="148" r="-748" b="-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2CB399-7148-CC45-1784-53BEB83227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103136-9022-B685-BD72-AA2F8D6F1DB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8D7FB67-CB66-8B73-E144-D9B0FD1BF4CC}"/>
              </a:ext>
            </a:extLst>
          </p:cNvPr>
          <p:cNvCxnSpPr/>
          <p:nvPr/>
        </p:nvCxnSpPr>
        <p:spPr>
          <a:xfrm>
            <a:off x="9250563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5C050196-5CDD-7D23-C735-405CCFDE0F5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7915F7F2-4F99-DBC2-59AE-D63FDE09B1F3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337699A-63EB-A2E6-B9B8-E85B7B64F02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0BE2E12-53E7-56D7-104B-F918B8D5372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CCBDF578-3A17-02BF-93ED-AF5F8E7F4A5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868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08" y="786384"/>
            <a:ext cx="4023360" cy="1280160"/>
          </a:xfrm>
        </p:spPr>
        <p:txBody>
          <a:bodyPr rtlCol="0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20455" y="2396086"/>
            <a:ext cx="4070907" cy="3637825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t="-1" b="-11100"/>
            </a:stretch>
          </a:blip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69280" y="786384"/>
            <a:ext cx="5303520" cy="530352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349E27E-A638-3E50-4392-58116C1AACD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522E0D86-7613-34C8-CDC4-C77532A2263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AB29EB0-E237-1D57-CA8E-EAD308E9C0C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86316C5-C89C-53D5-EDF8-06B3752F88A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22B727D-16F7-192C-BDC7-987EE4A4BF9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5767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 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08D1A68-0FAC-B397-3F43-E7E6DB16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598" y="1126010"/>
            <a:ext cx="4668639" cy="3478778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E97102-355A-91BC-FF97-2F2F544144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94891711-2302-9D63-B25E-AF7AF07C3A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5598" y="4731335"/>
            <a:ext cx="4668642" cy="1193728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391879C3-FF15-5DBC-60E1-15862E5236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2" y="397791"/>
            <a:ext cx="5289176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52" t="75" r="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F24230-5D44-0E0B-741C-23E5B8A506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DF417E-29EA-8AA4-1FB6-094EEC6C1C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8922217-2748-2314-B47E-D795069B2538}"/>
              </a:ext>
            </a:extLst>
          </p:cNvPr>
          <p:cNvCxnSpPr>
            <a:cxnSpLocks/>
          </p:cNvCxnSpPr>
          <p:nvPr/>
        </p:nvCxnSpPr>
        <p:spPr>
          <a:xfrm>
            <a:off x="6099048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2C0D6AF0-B6F6-A093-A469-888C617C34D0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D46E95A7-955E-FC5B-D104-EC6701D6FA60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445FC1A-7536-FA20-E5DC-2D810097554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BB12FF6-F32F-DFCA-9885-6FE91F1A8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7FE863DC-51BC-8D1D-3164-799EBBDAD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714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imagen 1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08" y="786384"/>
            <a:ext cx="2834640" cy="1453896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20457" y="2388928"/>
            <a:ext cx="2859291" cy="3644982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t="-1" b="-10882"/>
            </a:stretch>
          </a:blipFill>
          <a:ln w="6350">
            <a:solidFill>
              <a:schemeClr val="tx1"/>
            </a:solidFill>
          </a:ln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60" y="786384"/>
            <a:ext cx="6492240" cy="548640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7B351E8-DE44-EF78-C152-3A103EEBFEAE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E9CEF53B-E5B3-5228-FC6C-55411F158D8A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5B08AC4D-0833-297F-6CBF-8A5D8729D99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FCE625D5-BBCB-B34F-682F-6A7EBBD4257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E36439E-B9F9-BC55-6D36-2CBD97558C5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418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úmero gra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19" y="4634716"/>
            <a:ext cx="5897880" cy="1353312"/>
          </a:xfrm>
        </p:spPr>
        <p:txBody>
          <a:bodyPr rtlCol="0">
            <a:normAutofit/>
          </a:bodyPr>
          <a:lstStyle>
            <a:lvl1pPr>
              <a:lnSpc>
                <a:spcPct val="12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7008" y="603503"/>
            <a:ext cx="9601200" cy="4334256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"/>
              <a:t>## %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503498D5-7EC6-8C79-86BA-7C39A73A10D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FE65860-291D-DD0A-0AF6-EB6BDAF11248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1D542EDA-61BE-919A-EA3E-08EBB658FD7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9E31BBA-19B1-9E32-10DC-6E50B5D242DB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440D6BDC-E9D3-BF86-AB1A-64748EAD4D44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04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úmero gran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4193183"/>
            <a:ext cx="5486400" cy="1005840"/>
          </a:xfrm>
        </p:spPr>
        <p:txBody>
          <a:bodyPr rtlCol="0">
            <a:normAutofit/>
          </a:bodyPr>
          <a:lstStyle>
            <a:lvl1pPr algn="ctr">
              <a:lnSpc>
                <a:spcPct val="11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38400" y="1240974"/>
            <a:ext cx="7315200" cy="3065419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"/>
              <a:t>## %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8D5DE95-288B-FAB7-3326-9E5BFCE5B746}"/>
              </a:ext>
            </a:extLst>
          </p:cNvPr>
          <p:cNvGrpSpPr/>
          <p:nvPr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84611E9-169A-4656-2416-A78901FFF7E6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14C6CB-F651-2912-3E36-09C365D55330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DB412A5-131A-058B-C206-D8CE2D23F5F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BCFD5865-7471-0A98-E714-A522448C7F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1C1E35-5D55-2FA3-7A17-EBD8530A424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383D922-3CCD-2925-A440-432366817A2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D335464-04F4-7CE0-7F26-F8015820B23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4A45CF0-48C0-1646-B20C-11D8E85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5A20515-3DFE-12B8-CD96-E3A75B4B7E2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66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 grand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26D58EB7-9EC7-5A50-30A3-E2D9EDD0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018" y="1599060"/>
            <a:ext cx="5052018" cy="3658736"/>
          </a:xfrm>
        </p:spPr>
        <p:txBody>
          <a:bodyPr rtlCol="0" anchor="ctr">
            <a:normAutofit/>
          </a:bodyPr>
          <a:lstStyle>
            <a:lvl1pPr>
              <a:defRPr sz="2400" cap="none" baseline="0">
                <a:latin typeface="+mn-lt"/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9" name="Marcador de contenido 18">
            <a:extLst>
              <a:ext uri="{FF2B5EF4-FFF2-40B4-BE49-F238E27FC236}">
                <a16:creationId xmlns:a16="http://schemas.microsoft.com/office/drawing/2014/main" id="{DE2753DF-FB9B-AECE-E745-E846066B174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4400" y="1600200"/>
            <a:ext cx="5140325" cy="3657600"/>
          </a:xfrm>
        </p:spPr>
        <p:txBody>
          <a:bodyPr rtlCol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20000"/>
            </a:lvl1pPr>
          </a:lstStyle>
          <a:p>
            <a:pPr lvl="0" rtl="0"/>
            <a:r>
              <a:rPr lang="es"/>
              <a:t>##%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8D5DE95-288B-FAB7-3326-9E5BFCE5B746}"/>
              </a:ext>
            </a:extLst>
          </p:cNvPr>
          <p:cNvGrpSpPr/>
          <p:nvPr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84611E9-169A-4656-2416-A78901FFF7E6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14C6CB-F651-2912-3E36-09C365D55330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6DB412A5-131A-058B-C206-D8CE2D23F5F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BCFD5865-7471-0A98-E714-A522448C7F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41C1E35-5D55-2FA3-7A17-EBD8530A424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383D922-3CCD-2925-A440-432366817A2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D335464-04F4-7CE0-7F26-F8015820B23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54A45CF0-48C0-1646-B20C-11D8E858590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A5A20515-3DFE-12B8-CD96-E3A75B4B7E2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6975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úmero gran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4131153"/>
            <a:ext cx="3200400" cy="1545336"/>
          </a:xfrm>
          <a:noFill/>
        </p:spPr>
        <p:txBody>
          <a:bodyPr rtlCol="0">
            <a:normAutofit/>
          </a:bodyPr>
          <a:lstStyle>
            <a:lvl1pPr algn="ctr">
              <a:lnSpc>
                <a:spcPct val="11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0" y="1832029"/>
            <a:ext cx="4572000" cy="2475441"/>
          </a:xfrm>
          <a:noFill/>
        </p:spPr>
        <p:txBody>
          <a:bodyPr rtlCol="0"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15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"/>
              <a:t>## %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F377ED0-0CD0-101F-CACC-5C208B8095EB}"/>
              </a:ext>
            </a:extLst>
          </p:cNvPr>
          <p:cNvGrpSpPr/>
          <p:nvPr/>
        </p:nvGrpSpPr>
        <p:grpSpPr>
          <a:xfrm>
            <a:off x="801384" y="402336"/>
            <a:ext cx="10591869" cy="6053328"/>
            <a:chOff x="801384" y="402336"/>
            <a:chExt cx="10591869" cy="6053328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B0FAE67-C3ED-90D8-482E-2E87FCA1F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69336" y="402336"/>
              <a:ext cx="6053328" cy="6053328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3BE06F7-8D5F-567C-D53C-8F3CFA65C6D8}"/>
                </a:ext>
              </a:extLst>
            </p:cNvPr>
            <p:cNvCxnSpPr>
              <a:cxnSpLocks/>
            </p:cNvCxnSpPr>
            <p:nvPr/>
          </p:nvCxnSpPr>
          <p:spPr>
            <a:xfrm>
              <a:off x="801384" y="3421722"/>
              <a:ext cx="22705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C1729EF-2962-C057-669D-86C7189119A0}"/>
                </a:ext>
              </a:extLst>
            </p:cNvPr>
            <p:cNvCxnSpPr>
              <a:cxnSpLocks/>
            </p:cNvCxnSpPr>
            <p:nvPr/>
          </p:nvCxnSpPr>
          <p:spPr>
            <a:xfrm>
              <a:off x="9122664" y="3421722"/>
              <a:ext cx="227058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2F37E54-885B-DD4C-C480-18762D2DF579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0CD173DE-2107-A0E3-872C-F0DE9ACA3DC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2BFAFD58-96FA-72FC-A387-4EA88A7A5D6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E0CF3863-040E-3592-1588-20A1771871E3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144D909-6FC8-C0DB-01C7-AFCF7B50FCD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09267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irm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-1216560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16736" y="1508760"/>
            <a:ext cx="8266176" cy="3840480"/>
          </a:xfrm>
        </p:spPr>
        <p:txBody>
          <a:bodyPr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/>
            </a:lvl1pPr>
            <a:lvl2pPr marL="228600" indent="0">
              <a:lnSpc>
                <a:spcPct val="100000"/>
              </a:lnSpc>
              <a:buNone/>
              <a:defRPr sz="3600" b="0" cap="all" baseline="0"/>
            </a:lvl2pPr>
            <a:lvl3pPr marL="457200" indent="0">
              <a:lnSpc>
                <a:spcPct val="100000"/>
              </a:lnSpc>
              <a:buNone/>
              <a:defRPr sz="3200" b="0" cap="all" baseline="0"/>
            </a:lvl3pPr>
            <a:lvl4pPr marL="685800" indent="0">
              <a:lnSpc>
                <a:spcPct val="100000"/>
              </a:lnSpc>
              <a:buNone/>
              <a:defRPr sz="2400" b="0" cap="all" baseline="0"/>
            </a:lvl4pPr>
            <a:lvl5pPr marL="914400" indent="0">
              <a:lnSpc>
                <a:spcPct val="100000"/>
              </a:lnSpc>
              <a:buNone/>
              <a:defRPr sz="2000" b="0" cap="all" baseline="0"/>
            </a:lvl5pPr>
          </a:lstStyle>
          <a:p>
            <a:pPr lvl="0" rtl="0"/>
            <a:r>
              <a:rPr lang="es"/>
              <a:t>Haga clic para agregar una instrucción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5E2C763-62D0-A1C5-864F-A9FF05C9F944}"/>
              </a:ext>
            </a:extLst>
          </p:cNvPr>
          <p:cNvGrpSpPr/>
          <p:nvPr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321B696-8999-0658-38A2-748A73D0777A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21AECB6-597A-404C-79F2-BDE111DF3683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081CD60-7C40-DD6A-0B67-9125D3023E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0A77C411-359E-F413-4B4B-544B4258F8D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6520E9D-E5D8-F168-5659-412DEA7EE638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35C892B-D62F-EE71-21EF-072002481B69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05C92F6-ED58-2722-DD71-BFD93A79C906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2CFD0132-5667-3403-4950-88D7515B12BA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1EEE9CF1-0848-BE96-4C3D-E4B7E1F4BBA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2588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irm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-1234492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16736" y="1508760"/>
            <a:ext cx="8266176" cy="3840480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cap="all" baseline="0">
                <a:latin typeface="Bahnschrift Light" panose="020B0502040204020203" pitchFamily="34" charset="0"/>
              </a:defRPr>
            </a:lvl1pPr>
            <a:lvl2pPr marL="228600" indent="0">
              <a:lnSpc>
                <a:spcPct val="100000"/>
              </a:lnSpc>
              <a:buNone/>
              <a:defRPr sz="3200" b="0" i="0" cap="all" baseline="0">
                <a:latin typeface="Bahnschrift Light" panose="020B0502040204020203" pitchFamily="34" charset="0"/>
              </a:defRPr>
            </a:lvl2pPr>
            <a:lvl3pPr marL="457200" indent="0">
              <a:lnSpc>
                <a:spcPct val="100000"/>
              </a:lnSpc>
              <a:buNone/>
              <a:defRPr sz="2800" b="0" i="0" cap="all" baseline="0">
                <a:latin typeface="Bahnschrift Light" panose="020B0502040204020203" pitchFamily="34" charset="0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/>
            </a:lvl4pPr>
            <a:lvl5pPr marL="914400" indent="0">
              <a:lnSpc>
                <a:spcPct val="100000"/>
              </a:lnSpc>
              <a:buNone/>
              <a:defRPr sz="2000" b="0" cap="all" baseline="0"/>
            </a:lvl5pPr>
          </a:lstStyle>
          <a:p>
            <a:pPr lvl="0" rtl="0"/>
            <a:r>
              <a:rPr lang="es"/>
              <a:t>Haga clic para agregar una instrucción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  <a:p>
            <a:pPr lvl="2" rtl="0"/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44BA861-592C-64C8-21E6-E3A8D2A72C72}"/>
              </a:ext>
            </a:extLst>
          </p:cNvPr>
          <p:cNvGrpSpPr/>
          <p:nvPr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D8A61F8-CE0C-8929-130C-4B75FB1F9373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5850C77-4C55-0E7C-15E8-B80234EF3D0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F499978E-99DF-3206-11F9-122473F3CC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918D896-CC55-8FDC-7842-7EAC1DF7D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30B27C8-C99B-CAB9-24EA-4222A75D3BFC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E09B5103-0315-C48A-F6CB-70023A60377C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92A373C0-8904-4E1A-AC77-DB8B14039D3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6A58731C-1E1F-4D5A-81CD-F79CD40172A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7DE29540-9512-0BC0-7BB2-3B7C57B4C11C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916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trucción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6" y="-1216560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16736" y="1508760"/>
            <a:ext cx="8266176" cy="3840480"/>
          </a:xfrm>
        </p:spPr>
        <p:txBody>
          <a:bodyPr rtlCol="0" anchor="b" anchorCtr="0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cap="all" baseline="0">
                <a:latin typeface="Bahnschrift Light" panose="020B0502040204020203" pitchFamily="34" charset="0"/>
              </a:defRPr>
            </a:lvl1pPr>
            <a:lvl2pPr marL="228600" indent="0">
              <a:lnSpc>
                <a:spcPct val="100000"/>
              </a:lnSpc>
              <a:buNone/>
              <a:defRPr sz="3200" b="0" i="0" cap="all" baseline="0">
                <a:latin typeface="Bahnschrift Light" panose="020B0502040204020203" pitchFamily="34" charset="0"/>
              </a:defRPr>
            </a:lvl2pPr>
            <a:lvl3pPr marL="457200" indent="0">
              <a:lnSpc>
                <a:spcPct val="100000"/>
              </a:lnSpc>
              <a:buNone/>
              <a:defRPr sz="2800" b="0" i="0" cap="all" baseline="0">
                <a:latin typeface="Bahnschrift Light" panose="020B0502040204020203" pitchFamily="34" charset="0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latin typeface="+mn-lt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latin typeface="+mn-lt"/>
              </a:defRPr>
            </a:lvl5pPr>
          </a:lstStyle>
          <a:p>
            <a:pPr lvl="0" rtl="0"/>
            <a:r>
              <a:rPr lang="es"/>
              <a:t>Haga clic para agregar una instrucción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44BA861-592C-64C8-21E6-E3A8D2A72C72}"/>
              </a:ext>
            </a:extLst>
          </p:cNvPr>
          <p:cNvGrpSpPr/>
          <p:nvPr/>
        </p:nvGrpSpPr>
        <p:grpSpPr>
          <a:xfrm>
            <a:off x="795290" y="400467"/>
            <a:ext cx="10603299" cy="6052793"/>
            <a:chOff x="795290" y="400467"/>
            <a:chExt cx="10603299" cy="6052793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3D8A61F8-CE0C-8929-130C-4B75FB1F9373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9" y="96634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05850C77-4C55-0E7C-15E8-B80234EF3D0B}"/>
                </a:ext>
              </a:extLst>
            </p:cNvPr>
            <p:cNvCxnSpPr>
              <a:cxnSpLocks/>
            </p:cNvCxnSpPr>
            <p:nvPr/>
          </p:nvCxnSpPr>
          <p:spPr>
            <a:xfrm>
              <a:off x="795290" y="5893973"/>
              <a:ext cx="106014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F499978E-99DF-3206-11F9-122473F3CC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00467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918D896-CC55-8FDC-7842-7EAC1DF7DF7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887384"/>
              <a:ext cx="0" cy="5658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9E57D8C-399F-3BB4-D3B3-9395E8D16134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67E0EF0C-412A-ADAE-8DDB-3A86E36BA367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26CD944-3487-D02F-D76E-6C8CB5BC62E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14FB68B7-02B4-42EE-A7A2-E1DD0D7EF7A3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F5998EB-9F08-520A-8AE0-AC842E25266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2552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D020C093-E585-447D-B145-C13F5660E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4965193"/>
            <a:ext cx="9144000" cy="1105229"/>
          </a:xfrm>
        </p:spPr>
        <p:txBody>
          <a:bodyPr rtlCol="0" anchor="ctr">
            <a:normAutofit/>
          </a:bodyPr>
          <a:lstStyle>
            <a:lvl1pPr>
              <a:defRPr sz="16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6AD2DEB7-F276-E60E-F5A1-0F02C54BD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FF91B2D-44E4-C3B1-BD5E-A10AC8543D2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524000" y="1006475"/>
            <a:ext cx="9144000" cy="2925763"/>
          </a:xfrm>
        </p:spPr>
        <p:txBody>
          <a:bodyPr rtlCol="0" anchor="ctr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"/>
              <a:t>Haga clic para agregar cita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94927EC-ED75-B33D-1D89-85EE4258FB86}"/>
              </a:ext>
            </a:extLst>
          </p:cNvPr>
          <p:cNvCxnSpPr>
            <a:cxnSpLocks/>
          </p:cNvCxnSpPr>
          <p:nvPr/>
        </p:nvCxnSpPr>
        <p:spPr>
          <a:xfrm>
            <a:off x="799908" y="4572000"/>
            <a:ext cx="10601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17816284-1868-D968-9C16-5FE2038BC6D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764E6AE7-6445-C0E9-7714-3905800EE3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B64FFC6-B9C5-5A14-BCDE-0FACA9EED39A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45BAA9C-294C-90CA-EE5A-ED75E616517F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C127FFD-0227-7A04-CAE1-B0476A186E2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EBB871B-1B46-69D5-1EA9-A5D3125C174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F29C52E0-6299-124E-DEAC-88A5054BB45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77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7008" y="5947574"/>
            <a:ext cx="8805672" cy="466344"/>
          </a:xfrm>
        </p:spPr>
        <p:txBody>
          <a:bodyPr rtlCol="0" anchor="ctr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07008" y="822960"/>
            <a:ext cx="8961120" cy="3474720"/>
          </a:xfrm>
        </p:spPr>
        <p:txBody>
          <a:bodyPr rtlCol="0"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0" i="0">
                <a:solidFill>
                  <a:schemeClr val="bg1"/>
                </a:solidFill>
                <a:latin typeface="Bahnschrift Light" panose="020B0502040204020203" pitchFamily="34" charset="0"/>
              </a:defRPr>
            </a:lvl1pPr>
          </a:lstStyle>
          <a:p>
            <a:pPr lvl="0" rtl="0"/>
            <a:r>
              <a:rPr lang="es"/>
              <a:t>Haga clic para agregar cita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F3E5CAD-77F4-3496-0EBB-8BDE29A00533}"/>
              </a:ext>
            </a:extLst>
          </p:cNvPr>
          <p:cNvCxnSpPr>
            <a:cxnSpLocks/>
          </p:cNvCxnSpPr>
          <p:nvPr/>
        </p:nvCxnSpPr>
        <p:spPr>
          <a:xfrm>
            <a:off x="795290" y="5893973"/>
            <a:ext cx="10601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B932EDD7-F82C-CAA5-81E3-4DA459BD7BE7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B23CB67B-9D91-D31D-5E6F-1AFDE722A71A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B70B71C7-A49A-A194-9371-8105319095C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17D85FF8-8A01-4471-2129-9F815C543EB4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57B839C-7467-0312-FCA6-E719E5B3035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137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 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7E3D082D-5D35-2F9F-90C3-021CD215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18" y="782840"/>
            <a:ext cx="4572587" cy="3661142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AA1BC-11EF-D28B-C0E1-F2D685AF72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5B07658D-2C15-0859-FC14-231204836C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008" y="4663439"/>
            <a:ext cx="4571996" cy="1380739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3565B300-A92A-F114-82AF-D815794F430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9048" y="402336"/>
            <a:ext cx="5289176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b="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97B55B-A218-74B5-0BEE-22235E9B8B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210BF7-333F-24FE-D2DF-7331FF9658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BCC99E2D-452C-18BB-7BBF-6B7623C54B61}"/>
              </a:ext>
            </a:extLst>
          </p:cNvPr>
          <p:cNvCxnSpPr/>
          <p:nvPr/>
        </p:nvCxnSpPr>
        <p:spPr>
          <a:xfrm>
            <a:off x="6099048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BEF9994A-73A8-CE11-7B98-7EA7C4CD1EA5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7A9A682-C17C-6F60-46E3-F77E33DAF300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D5C5B78E-1DDD-2C3B-5815-0AA0E821DFC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661B8608-E98C-230E-455F-2EB092A04E7E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AD2C4CF-5F74-8957-6184-413A56C8EDF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368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 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3164" y="5891704"/>
            <a:ext cx="8805672" cy="557222"/>
          </a:xfrm>
        </p:spPr>
        <p:txBody>
          <a:bodyPr rtlCol="0" anchor="ctr">
            <a:normAutofit/>
          </a:bodyPr>
          <a:lstStyle>
            <a:lvl1pPr algn="ctr">
              <a:lnSpc>
                <a:spcPct val="120000"/>
              </a:lnSpc>
              <a:defRPr sz="16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"/>
              <a:t>Autor de la cita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15440" y="1358007"/>
            <a:ext cx="8961120" cy="3474720"/>
          </a:xfrm>
        </p:spPr>
        <p:txBody>
          <a:bodyPr rtlCol="0"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"/>
              <a:t>Haga clic para agregar cita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8BAF90A-B341-890C-B376-6A16FD3D4D66}"/>
              </a:ext>
            </a:extLst>
          </p:cNvPr>
          <p:cNvCxnSpPr>
            <a:cxnSpLocks/>
          </p:cNvCxnSpPr>
          <p:nvPr/>
        </p:nvCxnSpPr>
        <p:spPr>
          <a:xfrm>
            <a:off x="795290" y="5893973"/>
            <a:ext cx="106014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5673DA07-CC58-742F-47C7-DF6C3FC1BB2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C520D2A-19A3-39C2-02F5-969FC02F7835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AB9DADCD-00F5-6714-A61F-195B9455062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5D759BD-ADDA-3040-A5CB-DAC10D9A2D39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848BFB7B-8327-08C6-5F9E-BACB47A2C3D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329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603504"/>
            <a:ext cx="10058400" cy="1132258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F508F0-4C97-9A80-2546-BC6EE3D2732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0450" y="1828800"/>
            <a:ext cx="4768850" cy="435133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A9AB0DFB-3813-8899-8844-3F65C902B80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63391" y="1828800"/>
            <a:ext cx="4755712" cy="435133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B83DEFD-C76A-E192-4470-7F7DCE92CBCE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EBF15C6-51A3-0039-7C8E-9F5BC53301CA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F2827DB-A570-B094-5067-79A4F7DA7F3C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D4DF52F4-C942-A75F-0F4B-911959D2F300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7944BFA9-C671-8332-EC4C-A56CAAB34AE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704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011" y="600148"/>
            <a:ext cx="10058400" cy="113385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011" y="1828800"/>
            <a:ext cx="47548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35B8AB-C546-6624-5613-679F649D80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58011" y="2465752"/>
            <a:ext cx="4754880" cy="376396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436" y="1828800"/>
            <a:ext cx="4754880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10" name="Marcador de contenido 5">
            <a:extLst>
              <a:ext uri="{FF2B5EF4-FFF2-40B4-BE49-F238E27FC236}">
                <a16:creationId xmlns:a16="http://schemas.microsoft.com/office/drawing/2014/main" id="{689131D8-B072-15AB-4C0D-39F0B943B0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53436" y="2465752"/>
            <a:ext cx="4754880" cy="376396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E70A967-D43A-531B-AB77-B7D2DE7E4B0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61B1175E-A767-B7AB-D265-9256ECCA8E8A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4929F5B2-C13B-2102-792E-E51F1738D2A8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B5C2A7D0-2242-BB3D-AC3F-126E076FC3A1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40BEB2B-F33C-CFC6-3060-70CD260293D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522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603504"/>
            <a:ext cx="10058400" cy="1132258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70C8D4F-961C-9DE3-2BE6-ABBC18355BC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145383D-28A9-C0D3-8E3D-AA7533D29252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09B585A5-22BA-F43D-07BD-3BB57145B24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11437C88-1694-66DE-88F2-5F80E4367732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C675A774-D186-6B8B-F966-423BE24E466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268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cí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5ECB350-6B4D-5D25-5FB0-D995BE7D095F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614889B8-EF0E-CC96-E345-4814F56ED6D9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960EF97A-5CED-BE43-C066-ED89AE049BD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D8CB1FB5-CA0E-AFAB-5607-844D9592A240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BAA5556-E509-ED49-F4BE-6F664377F5B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58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2926080" cy="1737360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06EDF8B4-9629-39C1-DDBF-A5485B24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008" y="2651760"/>
            <a:ext cx="2926080" cy="338328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0" y="786382"/>
            <a:ext cx="6766560" cy="5486400"/>
          </a:xfrm>
        </p:spPr>
        <p:txBody>
          <a:bodyPr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971550" indent="-285750"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4pPr>
            <a:lvl5pPr marL="1200150" indent="-285750"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2EAB326A-0996-8BBC-BFAF-29A228B1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AE9EB23-C42E-AFD9-410F-5D3A9B47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179AB9D-F8E4-DA67-2113-2CB4FAAA3FE3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D1AF63C-58A3-D664-0F8A-2F866DE99229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7353FA6-146A-25CD-A52A-50A0DBA7C44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63D17F74-4821-8F53-7E3E-BD10714CA13A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7CBD083B-641D-8442-0510-78BC3BDFF82E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451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3595634" cy="1920240"/>
          </a:xfrm>
        </p:spPr>
        <p:txBody>
          <a:bodyPr rtlCol="0"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7008" y="2752344"/>
            <a:ext cx="3585586" cy="3291840"/>
          </a:xfrm>
        </p:spPr>
        <p:txBody>
          <a:bodyPr rtlCol="0" anchor="b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63318" y="402336"/>
            <a:ext cx="6328768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"/>
              <a:t> 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F475923-C72A-59CC-2F27-3B42DE9E23C1}"/>
              </a:ext>
            </a:extLst>
          </p:cNvPr>
          <p:cNvCxnSpPr/>
          <p:nvPr/>
        </p:nvCxnSpPr>
        <p:spPr>
          <a:xfrm>
            <a:off x="5044948" y="402336"/>
            <a:ext cx="0" cy="60533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644E6E6F-31C5-280B-B965-1DCA584FB10B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E46DD8FB-C3C8-02D7-0EEC-1FA8A0E72EE2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0E287276-FB86-B497-EB85-08D57647FCBA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A0AFABFB-CCBD-F586-5A5B-F739C98FEB06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7B33A7C7-3944-5EFF-0F5A-CD13C776DD13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740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7342307" cy="2085339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7008" y="3594099"/>
            <a:ext cx="9601200" cy="2377440"/>
          </a:xfrm>
        </p:spPr>
        <p:txBody>
          <a:bodyPr rtlCol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FF997AB-1CB0-F155-5BD6-8AD0DF5F9C8C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5CD1A663-8D32-81FC-CF0E-3943276FC5BD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88FB5FE-FF71-6B7B-03A4-B78EA9E50FE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324967FC-68C7-FF99-F0D4-F11F22519D8E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0437DFC-E04A-54B1-CFEA-8D9349D6EB7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111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ón 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8430767" cy="2520011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07008" y="3622673"/>
            <a:ext cx="8430639" cy="160934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</a:defRPr>
            </a:lvl3pPr>
            <a:lvl4pPr marL="685800" indent="0">
              <a:buNone/>
              <a:defRPr sz="14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4604B72-3E24-1723-74C9-C1E295269A19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2CEF3A60-0DC4-008A-49C8-C3FD46FA3B85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A618110-A634-DE8C-5B6D-35477E47ED2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808E21D7-A780-C513-5EB6-4A6C625665CC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932C4757-1CA9-394F-33BF-C5A9D77182F9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37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 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2C0D6AF0-B6F6-A093-A469-888C617C34D0}"/>
              </a:ext>
            </a:extLst>
          </p:cNvPr>
          <p:cNvGrpSpPr/>
          <p:nvPr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D46E95A7-955E-FC5B-D104-EC6701D6FA60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4445FC1A-7536-FA20-E5DC-2D810097554F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1BB12FF6-F32F-DFCA-9885-6FE91F1A8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7FE863DC-51BC-8D1D-3164-799EBBDAD6F0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8922217-2748-2314-B47E-D795069B2538}"/>
              </a:ext>
            </a:extLst>
          </p:cNvPr>
          <p:cNvCxnSpPr>
            <a:cxnSpLocks/>
          </p:cNvCxnSpPr>
          <p:nvPr/>
        </p:nvCxnSpPr>
        <p:spPr>
          <a:xfrm>
            <a:off x="6099048" y="402336"/>
            <a:ext cx="0" cy="6053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0DB7B0F2-3D52-79E2-8444-B82E34B5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786384"/>
            <a:ext cx="4668637" cy="3460492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4E97102-355A-91BC-FF97-2F2F544144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391879C3-FF15-5DBC-60E1-15862E5236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4672" y="397791"/>
            <a:ext cx="5289176" cy="6053328"/>
          </a:xfrm>
          <a:blipFill dpi="0"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-27000" contrast="59000"/>
                      </a14:imgEffect>
                    </a14:imgLayer>
                  </a14:imgProps>
                </a:ext>
              </a:extLst>
            </a:blip>
            <a:srcRect/>
            <a:stretch>
              <a:fillRect l="52" t="75" r="1"/>
            </a:stretch>
          </a:blip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s"/>
              <a:t>   </a:t>
            </a:r>
          </a:p>
        </p:txBody>
      </p:sp>
      <p:sp>
        <p:nvSpPr>
          <p:cNvPr id="6" name="Marcador de texto 12">
            <a:extLst>
              <a:ext uri="{FF2B5EF4-FFF2-40B4-BE49-F238E27FC236}">
                <a16:creationId xmlns:a16="http://schemas.microsoft.com/office/drawing/2014/main" id="{944F125D-7632-1E4B-E35B-4A1B552FC8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5599" y="4663439"/>
            <a:ext cx="4668641" cy="1380744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F24230-5D44-0E0B-741C-23E5B8A506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DF417E-29EA-8AA4-1FB6-094EEC6C1C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7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08E949C-4552-505B-2374-1AD98378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7" y="786382"/>
            <a:ext cx="7589520" cy="3474721"/>
          </a:xfrm>
        </p:spPr>
        <p:txBody>
          <a:bodyPr rtlCol="0">
            <a:noAutofit/>
          </a:bodyPr>
          <a:lstStyle>
            <a:lvl1pPr>
              <a:defRPr sz="70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6AD6200-A62D-83E5-67FF-7C9D21BC40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007" y="4480561"/>
            <a:ext cx="6655519" cy="1563618"/>
          </a:xfrm>
        </p:spPr>
        <p:txBody>
          <a:bodyPr rtlCol="0" anchor="b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FF68E49-FB2F-EE46-BBC5-687EFFAC5B44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3A684535-D8D6-3C5C-2F48-CF561A535894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A053CEFA-651F-E217-0B0C-E52881B35E2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921F9794-829E-FFF3-35B9-FBE57045076F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51C86891-1380-AD13-7BB7-52F437FF17F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31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89E9313-4D10-F4B7-8D91-79EDA5D7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4" y="1073329"/>
            <a:ext cx="7876287" cy="3592629"/>
          </a:xfrm>
        </p:spPr>
        <p:txBody>
          <a:bodyPr rtlCol="0" anchor="b">
            <a:normAutofit/>
          </a:bodyPr>
          <a:lstStyle>
            <a:lvl1pPr>
              <a:defRPr sz="7200"/>
            </a:lvl1pPr>
          </a:lstStyle>
          <a:p>
            <a:pPr rtl="0"/>
            <a:r>
              <a:rPr lang="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CF64426-6D11-A40D-4E5E-20B779D81E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007" y="4715111"/>
            <a:ext cx="7375466" cy="1014984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4162085-B82B-D70C-0D7A-22C4D7233FBB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9B9AC621-2F3F-131D-52E8-A49842375418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D3C01039-2702-D6CF-0CAF-7BDB73F16575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176C98EB-F220-E16C-9F07-94D78E1A08D0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F953B0C-5FF3-5CCF-848F-BB45DDA545A2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300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1005840"/>
            <a:ext cx="9601200" cy="2621154"/>
          </a:xfrm>
        </p:spPr>
        <p:txBody>
          <a:bodyPr rtlCol="0" anchor="b" anchorCtr="0">
            <a:normAutofit/>
          </a:bodyPr>
          <a:lstStyle>
            <a:lvl1pPr algn="ctr">
              <a:defRPr sz="6000"/>
            </a:lvl1pPr>
          </a:lstStyle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749039"/>
            <a:ext cx="9601200" cy="2103120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"/>
              <a:t>Haga clic para editar el estilo de subtítulo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22/9/2025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52FAD7B-9B0A-857E-5CD0-3E3F44C18648}"/>
              </a:ext>
            </a:extLst>
          </p:cNvPr>
          <p:cNvGrpSpPr/>
          <p:nvPr userDrawn="1"/>
        </p:nvGrpSpPr>
        <p:grpSpPr>
          <a:xfrm>
            <a:off x="803185" y="0"/>
            <a:ext cx="10585629" cy="6858000"/>
            <a:chOff x="803185" y="0"/>
            <a:chExt cx="10585629" cy="6858000"/>
          </a:xfrm>
        </p:grpSpPr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C00D7A0C-A4FC-D6C3-FB54-CEA8FB8E5330}"/>
                </a:ext>
              </a:extLst>
            </p:cNvPr>
            <p:cNvCxnSpPr/>
            <p:nvPr/>
          </p:nvCxnSpPr>
          <p:spPr>
            <a:xfrm>
              <a:off x="804672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4A9338F-57CD-1C5E-080E-1648C5C9F927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393192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A9DEB5BD-7064-53F1-55A5-85BC50666D0B}"/>
                </a:ext>
              </a:extLst>
            </p:cNvPr>
            <p:cNvCxnSpPr>
              <a:cxnSpLocks/>
            </p:cNvCxnSpPr>
            <p:nvPr/>
          </p:nvCxnSpPr>
          <p:spPr>
            <a:xfrm>
              <a:off x="11388814" y="0"/>
              <a:ext cx="0" cy="685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C943BB38-B6FB-D943-9359-FE7ED3ABB291}"/>
                </a:ext>
              </a:extLst>
            </p:cNvPr>
            <p:cNvCxnSpPr>
              <a:cxnSpLocks/>
            </p:cNvCxnSpPr>
            <p:nvPr/>
          </p:nvCxnSpPr>
          <p:spPr>
            <a:xfrm>
              <a:off x="803185" y="6452119"/>
              <a:ext cx="105841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2662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85800"/>
            <a:ext cx="10058400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"/>
              <a:t>Haga clic para modificar el estilo de título del patrón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005840" y="1525384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s"/>
              <a:t>TEXTO DE PIE DE PÁGINA DE EJEMPLO</a:t>
            </a:r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3385" y="622955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1920240"/>
            <a:ext cx="10058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"/>
              <a:t>Haga clic para modificar los estilos de texto del patrón</a:t>
            </a:r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040831" y="4206240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 b="0" i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22/9/2025</a:t>
            </a:r>
          </a:p>
        </p:txBody>
      </p:sp>
      <p:sp>
        <p:nvSpPr>
          <p:cNvPr id="12" name="Freeform 11" hidden="1">
            <a:extLst>
              <a:ext uri="{FF2B5EF4-FFF2-40B4-BE49-F238E27FC236}">
                <a16:creationId xmlns:a16="http://schemas.microsoft.com/office/drawing/2014/main" id="{918C00E2-AFB8-E789-01F1-47EC64846D95}"/>
              </a:ext>
            </a:extLst>
          </p:cNvPr>
          <p:cNvSpPr/>
          <p:nvPr/>
        </p:nvSpPr>
        <p:spPr>
          <a:xfrm>
            <a:off x="812559" y="393189"/>
            <a:ext cx="10579798" cy="6071619"/>
          </a:xfrm>
          <a:custGeom>
            <a:avLst/>
            <a:gdLst>
              <a:gd name="connsiteX0" fmla="*/ 10186606 w 10579798"/>
              <a:gd name="connsiteY0" fmla="*/ 0 h 6071619"/>
              <a:gd name="connsiteX1" fmla="*/ 10579798 w 10579798"/>
              <a:gd name="connsiteY1" fmla="*/ 0 h 6071619"/>
              <a:gd name="connsiteX2" fmla="*/ 10579798 w 10579798"/>
              <a:gd name="connsiteY2" fmla="*/ 6071619 h 6071619"/>
              <a:gd name="connsiteX3" fmla="*/ 10186606 w 10579798"/>
              <a:gd name="connsiteY3" fmla="*/ 6071619 h 6071619"/>
              <a:gd name="connsiteX4" fmla="*/ 10186606 w 10579798"/>
              <a:gd name="connsiteY4" fmla="*/ 393194 h 6071619"/>
              <a:gd name="connsiteX5" fmla="*/ 393192 w 10579798"/>
              <a:gd name="connsiteY5" fmla="*/ 393194 h 6071619"/>
              <a:gd name="connsiteX6" fmla="*/ 393192 w 10579798"/>
              <a:gd name="connsiteY6" fmla="*/ 5870339 h 6071619"/>
              <a:gd name="connsiteX7" fmla="*/ 0 w 10579798"/>
              <a:gd name="connsiteY7" fmla="*/ 5870339 h 6071619"/>
              <a:gd name="connsiteX8" fmla="*/ 0 w 10579798"/>
              <a:gd name="connsiteY8" fmla="*/ 2 h 6071619"/>
              <a:gd name="connsiteX9" fmla="*/ 157401 w 10579798"/>
              <a:gd name="connsiteY9" fmla="*/ 2 h 6071619"/>
              <a:gd name="connsiteX10" fmla="*/ 393192 w 10579798"/>
              <a:gd name="connsiteY10" fmla="*/ 2 h 6071619"/>
              <a:gd name="connsiteX11" fmla="*/ 10186606 w 10579798"/>
              <a:gd name="connsiteY11" fmla="*/ 2 h 607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9798" h="6071619">
                <a:moveTo>
                  <a:pt x="10186606" y="0"/>
                </a:moveTo>
                <a:lnTo>
                  <a:pt x="10579798" y="0"/>
                </a:lnTo>
                <a:lnTo>
                  <a:pt x="10579798" y="6071619"/>
                </a:lnTo>
                <a:lnTo>
                  <a:pt x="10186606" y="6071619"/>
                </a:lnTo>
                <a:lnTo>
                  <a:pt x="10186606" y="393194"/>
                </a:lnTo>
                <a:lnTo>
                  <a:pt x="393192" y="393194"/>
                </a:lnTo>
                <a:lnTo>
                  <a:pt x="393192" y="5870339"/>
                </a:lnTo>
                <a:lnTo>
                  <a:pt x="0" y="5870339"/>
                </a:lnTo>
                <a:lnTo>
                  <a:pt x="0" y="2"/>
                </a:lnTo>
                <a:lnTo>
                  <a:pt x="157401" y="2"/>
                </a:lnTo>
                <a:lnTo>
                  <a:pt x="393192" y="2"/>
                </a:lnTo>
                <a:lnTo>
                  <a:pt x="10186606" y="2"/>
                </a:lnTo>
                <a:close/>
              </a:path>
            </a:pathLst>
          </a:cu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  <p:sp>
        <p:nvSpPr>
          <p:cNvPr id="7" name="Freeform 6" hidden="1">
            <a:extLst>
              <a:ext uri="{FF2B5EF4-FFF2-40B4-BE49-F238E27FC236}">
                <a16:creationId xmlns:a16="http://schemas.microsoft.com/office/drawing/2014/main" id="{6A6CDCAD-B761-0A5F-55A7-CE79AB3802A7}"/>
              </a:ext>
            </a:extLst>
          </p:cNvPr>
          <p:cNvSpPr/>
          <p:nvPr userDrawn="1"/>
        </p:nvSpPr>
        <p:spPr>
          <a:xfrm>
            <a:off x="812559" y="393189"/>
            <a:ext cx="10579798" cy="6071619"/>
          </a:xfrm>
          <a:custGeom>
            <a:avLst/>
            <a:gdLst>
              <a:gd name="connsiteX0" fmla="*/ 10186606 w 10579798"/>
              <a:gd name="connsiteY0" fmla="*/ 0 h 6071619"/>
              <a:gd name="connsiteX1" fmla="*/ 10579798 w 10579798"/>
              <a:gd name="connsiteY1" fmla="*/ 0 h 6071619"/>
              <a:gd name="connsiteX2" fmla="*/ 10579798 w 10579798"/>
              <a:gd name="connsiteY2" fmla="*/ 6071619 h 6071619"/>
              <a:gd name="connsiteX3" fmla="*/ 10186606 w 10579798"/>
              <a:gd name="connsiteY3" fmla="*/ 6071619 h 6071619"/>
              <a:gd name="connsiteX4" fmla="*/ 10186606 w 10579798"/>
              <a:gd name="connsiteY4" fmla="*/ 393194 h 6071619"/>
              <a:gd name="connsiteX5" fmla="*/ 393192 w 10579798"/>
              <a:gd name="connsiteY5" fmla="*/ 393194 h 6071619"/>
              <a:gd name="connsiteX6" fmla="*/ 393192 w 10579798"/>
              <a:gd name="connsiteY6" fmla="*/ 5870339 h 6071619"/>
              <a:gd name="connsiteX7" fmla="*/ 0 w 10579798"/>
              <a:gd name="connsiteY7" fmla="*/ 5870339 h 6071619"/>
              <a:gd name="connsiteX8" fmla="*/ 0 w 10579798"/>
              <a:gd name="connsiteY8" fmla="*/ 2 h 6071619"/>
              <a:gd name="connsiteX9" fmla="*/ 157401 w 10579798"/>
              <a:gd name="connsiteY9" fmla="*/ 2 h 6071619"/>
              <a:gd name="connsiteX10" fmla="*/ 393192 w 10579798"/>
              <a:gd name="connsiteY10" fmla="*/ 2 h 6071619"/>
              <a:gd name="connsiteX11" fmla="*/ 10186606 w 10579798"/>
              <a:gd name="connsiteY11" fmla="*/ 2 h 607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79798" h="6071619">
                <a:moveTo>
                  <a:pt x="10186606" y="0"/>
                </a:moveTo>
                <a:lnTo>
                  <a:pt x="10579798" y="0"/>
                </a:lnTo>
                <a:lnTo>
                  <a:pt x="10579798" y="6071619"/>
                </a:lnTo>
                <a:lnTo>
                  <a:pt x="10186606" y="6071619"/>
                </a:lnTo>
                <a:lnTo>
                  <a:pt x="10186606" y="393194"/>
                </a:lnTo>
                <a:lnTo>
                  <a:pt x="393192" y="393194"/>
                </a:lnTo>
                <a:lnTo>
                  <a:pt x="393192" y="5870339"/>
                </a:lnTo>
                <a:lnTo>
                  <a:pt x="0" y="5870339"/>
                </a:lnTo>
                <a:lnTo>
                  <a:pt x="0" y="2"/>
                </a:lnTo>
                <a:lnTo>
                  <a:pt x="157401" y="2"/>
                </a:lnTo>
                <a:lnTo>
                  <a:pt x="393192" y="2"/>
                </a:lnTo>
                <a:lnTo>
                  <a:pt x="10186606" y="2"/>
                </a:lnTo>
                <a:close/>
              </a:path>
            </a:pathLst>
          </a:cu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6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76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  <p:sldLayoutId id="2147483933" r:id="rId17"/>
    <p:sldLayoutId id="2147483934" r:id="rId18"/>
    <p:sldLayoutId id="2147483935" r:id="rId19"/>
    <p:sldLayoutId id="2147483936" r:id="rId20"/>
    <p:sldLayoutId id="2147483937" r:id="rId21"/>
    <p:sldLayoutId id="2147483938" r:id="rId22"/>
    <p:sldLayoutId id="2147483939" r:id="rId23"/>
    <p:sldLayoutId id="2147483940" r:id="rId24"/>
    <p:sldLayoutId id="2147483941" r:id="rId25"/>
    <p:sldLayoutId id="2147483942" r:id="rId26"/>
    <p:sldLayoutId id="2147483943" r:id="rId27"/>
    <p:sldLayoutId id="2147483944" r:id="rId28"/>
    <p:sldLayoutId id="2147483945" r:id="rId29"/>
    <p:sldLayoutId id="2147483946" r:id="rId30"/>
    <p:sldLayoutId id="2147483947" r:id="rId31"/>
    <p:sldLayoutId id="2147483948" r:id="rId32"/>
    <p:sldLayoutId id="2147483949" r:id="rId33"/>
    <p:sldLayoutId id="2147483950" r:id="rId34"/>
    <p:sldLayoutId id="2147483951" r:id="rId35"/>
    <p:sldLayoutId id="2147483952" r:id="rId36"/>
    <p:sldLayoutId id="2147483953" r:id="rId37"/>
    <p:sldLayoutId id="2147483954" r:id="rId38"/>
    <p:sldLayoutId id="2147483955" r:id="rId39"/>
    <p:sldLayoutId id="2147483956" r:id="rId40"/>
    <p:sldLayoutId id="2147483957" r:id="rId41"/>
    <p:sldLayoutId id="2147483958" r:id="rId42"/>
    <p:sldLayoutId id="2147483959" r:id="rId43"/>
    <p:sldLayoutId id="2147483960" r:id="rId44"/>
    <p:sldLayoutId id="2147483961" r:id="rId45"/>
    <p:sldLayoutId id="2147483962" r:id="rId46"/>
    <p:sldLayoutId id="2147483963" r:id="rId47"/>
    <p:sldLayoutId id="2147483964" r:id="rId48"/>
    <p:sldLayoutId id="2147483965" r:id="rId49"/>
    <p:sldLayoutId id="2147483966" r:id="rId50"/>
    <p:sldLayoutId id="2147483967" r:id="rId51"/>
    <p:sldLayoutId id="2147483969" r:id="rId52"/>
    <p:sldLayoutId id="2147483970" r:id="rId53"/>
    <p:sldLayoutId id="2147483971" r:id="rId54"/>
    <p:sldLayoutId id="2147483972" r:id="rId55"/>
    <p:sldLayoutId id="2147483973" r:id="rId56"/>
    <p:sldLayoutId id="2147483974" r:id="rId57"/>
    <p:sldLayoutId id="2147483975" r:id="rId5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0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715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D300-C8F4-78B6-6EEA-CD97668B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4" y="1073329"/>
            <a:ext cx="7876287" cy="3592629"/>
          </a:xfrm>
        </p:spPr>
        <p:txBody>
          <a:bodyPr anchor="b">
            <a:normAutofit/>
          </a:bodyPr>
          <a:lstStyle/>
          <a:p>
            <a:r>
              <a:rPr lang="en-US" sz="6700"/>
              <a:t>IA para el Análisis de Comentarios NPS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E4032-40BF-5918-E8F9-627DDE23A8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7007" y="4715111"/>
            <a:ext cx="7375466" cy="1014984"/>
          </a:xfrm>
        </p:spPr>
        <p:txBody>
          <a:bodyPr anchor="t">
            <a:normAutofit/>
          </a:bodyPr>
          <a:lstStyle/>
          <a:p>
            <a:r>
              <a:rPr lang="en-US"/>
              <a:t>Tecnología inteligente para evaluar opiniones de clientes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23DF1-6A45-8017-F556-70473C79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CFB0-88B7-A657-878D-ECBE8439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8430767" cy="252001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Distribución de comentarios y visualización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CC406-747A-F97C-A94E-1258D181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54CAF2-477B-467A-B677-72EE7599041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13014645"/>
              </p:ext>
            </p:extLst>
          </p:nvPr>
        </p:nvGraphicFramePr>
        <p:xfrm>
          <a:off x="1628900" y="3622673"/>
          <a:ext cx="7586855" cy="291465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734813">
                  <a:extLst>
                    <a:ext uri="{9D8B030D-6E8A-4147-A177-3AD203B41FA5}">
                      <a16:colId xmlns:a16="http://schemas.microsoft.com/office/drawing/2014/main" val="1117162458"/>
                    </a:ext>
                  </a:extLst>
                </a:gridCol>
                <a:gridCol w="2852042">
                  <a:extLst>
                    <a:ext uri="{9D8B030D-6E8A-4147-A177-3AD203B41FA5}">
                      <a16:colId xmlns:a16="http://schemas.microsoft.com/office/drawing/2014/main" val="1000612758"/>
                    </a:ext>
                  </a:extLst>
                </a:gridCol>
              </a:tblGrid>
              <a:tr h="4288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150" dirty="0" err="1">
                          <a:solidFill>
                            <a:schemeClr val="tx1"/>
                          </a:solidFill>
                        </a:rPr>
                        <a:t>Categoría</a:t>
                      </a:r>
                      <a:endParaRPr lang="en-US" sz="1200" b="1" cap="all" spc="150" dirty="0">
                        <a:solidFill>
                          <a:schemeClr val="tx1"/>
                        </a:solidFill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150">
                          <a:solidFill>
                            <a:schemeClr val="tx1"/>
                          </a:solidFill>
                        </a:rPr>
                        <a:t>Cantidad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801173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>
                          <a:solidFill>
                            <a:schemeClr val="tx1"/>
                          </a:solidFill>
                        </a:rPr>
                        <a:t>Felicitaciones y Agradecimientos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325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521797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 dirty="0" err="1">
                          <a:solidFill>
                            <a:schemeClr val="tx1"/>
                          </a:solidFill>
                        </a:rPr>
                        <a:t>Reclamos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>
                          <a:solidFill>
                            <a:schemeClr val="tx1"/>
                          </a:solidFill>
                        </a:rPr>
                        <a:t>243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824428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 dirty="0" err="1">
                          <a:solidFill>
                            <a:schemeClr val="tx1"/>
                          </a:solidFill>
                        </a:rPr>
                        <a:t>Sugerencias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147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996575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Comentarios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600" b="1" cap="none" spc="0" dirty="0" err="1">
                          <a:solidFill>
                            <a:schemeClr val="tx1"/>
                          </a:solidFill>
                        </a:rPr>
                        <a:t>clasificados</a:t>
                      </a: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715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294796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cap="none" spc="0" dirty="0" err="1">
                          <a:solidFill>
                            <a:schemeClr val="tx1"/>
                          </a:solidFill>
                        </a:rPr>
                        <a:t>Respuestas</a:t>
                      </a:r>
                      <a:r>
                        <a:rPr lang="en-US" sz="1000" b="1" cap="none" spc="0" dirty="0">
                          <a:solidFill>
                            <a:schemeClr val="tx1"/>
                          </a:solidFill>
                        </a:rPr>
                        <a:t> Sin </a:t>
                      </a:r>
                      <a:r>
                        <a:rPr lang="en-US" sz="1000" b="1" cap="none" spc="0" dirty="0" err="1">
                          <a:solidFill>
                            <a:schemeClr val="tx1"/>
                          </a:solidFill>
                        </a:rPr>
                        <a:t>Comentarios</a:t>
                      </a:r>
                      <a:endParaRPr lang="en-US" sz="1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cap="none" spc="0" dirty="0">
                          <a:solidFill>
                            <a:schemeClr val="tx1"/>
                          </a:solidFill>
                        </a:rPr>
                        <a:t>1.966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506464"/>
                  </a:ext>
                </a:extLst>
              </a:tr>
              <a:tr h="393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Total Datos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2.681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644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54761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276D-59EB-6959-49E8-A87B94B2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A8C8-2C12-05BE-717E-B713E772A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5"/>
            <a:ext cx="8430767" cy="79095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COLUMNAS DEL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8BE81-781A-4CB5-2030-47E010D3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" name="Imagen 3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31043B76-C441-6F6F-3D9B-E43BD3C8A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610" y="1577341"/>
            <a:ext cx="7764780" cy="51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71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008E48-A343-CE6D-5A73-517ECD75F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D6926-07BB-912C-5668-10858257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5"/>
            <a:ext cx="8430767" cy="79095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COLUMNAS DEL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7A727-6A8E-CA93-F1B4-51EA6A50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83C99-8F75-461E-AA52-05C3F798FDE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83252078"/>
              </p:ext>
            </p:extLst>
          </p:nvPr>
        </p:nvGraphicFramePr>
        <p:xfrm>
          <a:off x="1310640" y="1534793"/>
          <a:ext cx="9652000" cy="52854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45476">
                  <a:extLst>
                    <a:ext uri="{9D8B030D-6E8A-4147-A177-3AD203B41FA5}">
                      <a16:colId xmlns:a16="http://schemas.microsoft.com/office/drawing/2014/main" val="1117162458"/>
                    </a:ext>
                  </a:extLst>
                </a:gridCol>
                <a:gridCol w="7406524">
                  <a:extLst>
                    <a:ext uri="{9D8B030D-6E8A-4147-A177-3AD203B41FA5}">
                      <a16:colId xmlns:a16="http://schemas.microsoft.com/office/drawing/2014/main" val="1000612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cap="all" spc="150" dirty="0" err="1">
                          <a:solidFill>
                            <a:schemeClr val="tx1"/>
                          </a:solidFill>
                        </a:rPr>
                        <a:t>AtributO</a:t>
                      </a:r>
                      <a:endParaRPr lang="en-US" sz="1200" b="1" cap="all" spc="150" dirty="0">
                        <a:solidFill>
                          <a:schemeClr val="tx1"/>
                        </a:solidFill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cap="all" spc="150" dirty="0">
                          <a:solidFill>
                            <a:schemeClr val="tx1"/>
                          </a:solidFill>
                        </a:rPr>
                        <a:t>DESCRIPCIÓN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801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 de inicio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comenzó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trabajar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empresa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521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Años Antigüedad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Atributo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precalculado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hoy y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atributo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“</a:t>
                      </a: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 de inicio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”; se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redondea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hacia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abajo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ej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.: 4,7 a 4)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824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 de Nacimiento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comenzó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trabajar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se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redondea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hacia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abajo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ej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.: 5,2 a 5)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996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Edad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Atributo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precalculado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partir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hoy y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atributo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“</a:t>
                      </a: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Fecha de Nacimiento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”; se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redondea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hacia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abajo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ej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.: 44,7 a 44)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478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Sexo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binario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del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183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Nacionalidad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País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cuál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nació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965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País donde Trabaja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País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donde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trabaja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86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Clasificación de Puesto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Categorización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posiciones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dentro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organización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denotando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seniority del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(hasta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CEO). Se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ocupa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para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reducir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posiciones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manejar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clasificaciones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estandarizadas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(de 2.559 a 62). 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332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Departamento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Subdivisiones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unidades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negocio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principales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(563)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5863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División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Unidades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negocio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principales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la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organización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(21)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79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Nota NPS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Nota de NPS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(de 1 a 10)</a:t>
                      </a: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782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CL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Clasificación</a:t>
                      </a: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Clasificación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manual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realizada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principalmente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TI, y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algunas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líderes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y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gerentes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7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s-E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Comentarios</a:t>
                      </a:r>
                      <a:endParaRPr lang="es-CL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Comentarios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opcionales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 NPS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entregados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el</a:t>
                      </a:r>
                      <a:r>
                        <a:rPr lang="en-US" sz="10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cap="none" spc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colaborador</a:t>
                      </a:r>
                      <a:endParaRPr lang="en-US" sz="10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033" marR="106033" marT="106033" marB="10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82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4896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F9207-0C77-0500-49E2-1113DC268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D331-5B15-1780-7CD7-BA135C4DE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5"/>
            <a:ext cx="8430767" cy="790956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MUESTRA DEL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46650-F9D5-B2F3-94DB-3E5A9FF4E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BD7846-309F-A683-06C9-7CF95E1B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61" y="1910080"/>
            <a:ext cx="10151140" cy="30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671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BF0B-35E3-C195-ED2F-2BA8C3C04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D5A5-4D43-E3F9-63FE-A5A41CBDF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 fontScale="90000"/>
          </a:bodyPr>
          <a:lstStyle/>
          <a:p>
            <a:r>
              <a:rPr lang="en-US" sz="4600" dirty="0"/>
              <a:t>APLICACIÓN DE USUARIO A IMPLEMENTAR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AAE0F-E774-5330-6156-3B9CB00B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83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EAD2-2075-3E6B-251C-F525D1EC0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0793-7401-D8E8-2CE5-1F7381D0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9" name="Marcador de contenido 1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059AC1F0-0372-C433-00D4-8358C5DECC8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351410" y="402575"/>
            <a:ext cx="10435621" cy="60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1723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30F2A-EB78-FD28-B6F2-6ECCB92B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16A86-59DC-BC2A-3914-C7E1CA8F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4" name="Marcador de contenido 3" descr="Tabla">
            <a:extLst>
              <a:ext uri="{FF2B5EF4-FFF2-40B4-BE49-F238E27FC236}">
                <a16:creationId xmlns:a16="http://schemas.microsoft.com/office/drawing/2014/main" id="{6DADAE24-8424-3BD9-57AE-5658363B06C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400256" y="385249"/>
            <a:ext cx="9393836" cy="60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15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F8975-7A5A-62F1-7024-56A73032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4F69-FCC4-E8B2-DB5F-EC9AE337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4" name="Marcador de contenido 3" descr="Tabla&#10;&#10;El contenido generado por IA puede ser incorrecto.">
            <a:extLst>
              <a:ext uri="{FF2B5EF4-FFF2-40B4-BE49-F238E27FC236}">
                <a16:creationId xmlns:a16="http://schemas.microsoft.com/office/drawing/2014/main" id="{C6A9994A-ECD3-1E9C-FBCC-4D6A7F871B1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325359" y="379284"/>
            <a:ext cx="9536852" cy="60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528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B573-4AF2-39CF-088B-05A06DD7C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51C7F-125D-9EE3-6F93-A62A32B0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4" name="Marcador de contenido 3" descr="Tabla&#10;&#10;El contenido generado por IA puede ser incorrecto.">
            <a:extLst>
              <a:ext uri="{FF2B5EF4-FFF2-40B4-BE49-F238E27FC236}">
                <a16:creationId xmlns:a16="http://schemas.microsoft.com/office/drawing/2014/main" id="{A2DD2842-B310-EF0E-2965-ACE88BFCA2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377462" y="392310"/>
            <a:ext cx="9432647" cy="60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071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43B8-8186-22E4-A1EB-313826854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372" y="786384"/>
            <a:ext cx="9750848" cy="449456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2700" dirty="0"/>
              <a:t>Plan de </a:t>
            </a:r>
            <a:r>
              <a:rPr lang="en-US" sz="2700" dirty="0" err="1"/>
              <a:t>implementación</a:t>
            </a:r>
            <a:r>
              <a:rPr lang="en-US" sz="2700" dirty="0"/>
              <a:t> </a:t>
            </a:r>
            <a:r>
              <a:rPr lang="en-US" sz="2700" dirty="0" err="1"/>
              <a:t>futura</a:t>
            </a:r>
            <a:endParaRPr lang="es-ES" dirty="0" err="1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E18261-AC62-0A18-040F-27438D4A58B9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222197" y="1429711"/>
            <a:ext cx="9763095" cy="159970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b="1" dirty="0"/>
              <a:t>1. Dashboard </a:t>
            </a:r>
            <a:r>
              <a:rPr lang="en-US" b="1" dirty="0" err="1"/>
              <a:t>Interactivo</a:t>
            </a:r>
            <a:endParaRPr lang="en-US" b="1" err="1"/>
          </a:p>
          <a:p>
            <a:pPr marL="0" lvl="1" indent="0">
              <a:buNone/>
            </a:pPr>
            <a:r>
              <a:rPr lang="es-ES" dirty="0"/>
              <a:t>Crear</a:t>
            </a:r>
            <a:r>
              <a:rPr dirty="0"/>
              <a:t> un dashboard para gerencia que muestre</a:t>
            </a:r>
            <a:r>
              <a:rPr lang="es-CL" dirty="0"/>
              <a:t> </a:t>
            </a:r>
            <a:r>
              <a:rPr dirty="0"/>
              <a:t>métricas clave y tendencias en tiempo real para mejor </a:t>
            </a:r>
            <a:r>
              <a:rPr lang="es-ES" dirty="0"/>
              <a:t>toma de </a:t>
            </a:r>
            <a:r>
              <a:rPr dirty="0"/>
              <a:t>decisiones.</a:t>
            </a:r>
            <a:endParaRPr lang="es-CL" dirty="0"/>
          </a:p>
          <a:p>
            <a:pPr marL="0" lvl="1" indent="0">
              <a:buNone/>
            </a:pPr>
            <a:endParaRPr lang="en-US" b="1" dirty="0"/>
          </a:p>
          <a:p>
            <a:pPr marL="0" lvl="1" indent="0">
              <a:buNone/>
            </a:pPr>
            <a:r>
              <a:rPr lang="en-US" b="1" dirty="0"/>
              <a:t>2. </a:t>
            </a:r>
            <a:r>
              <a:rPr lang="en-US" b="1" dirty="0" err="1"/>
              <a:t>Escalado</a:t>
            </a:r>
            <a:r>
              <a:rPr lang="en-US" b="1" dirty="0"/>
              <a:t> y </a:t>
            </a:r>
            <a:r>
              <a:rPr lang="en-US" b="1" dirty="0" err="1"/>
              <a:t>Alertas</a:t>
            </a:r>
            <a:r>
              <a:rPr lang="en-US" b="1" dirty="0"/>
              <a:t> </a:t>
            </a:r>
            <a:r>
              <a:rPr lang="en-US" b="1" dirty="0" err="1"/>
              <a:t>Automáticas</a:t>
            </a:r>
            <a:endParaRPr lang="en-US"/>
          </a:p>
          <a:p>
            <a:pPr marL="0" lvl="1" indent="0">
              <a:buNone/>
            </a:pPr>
            <a:r>
              <a:rPr lang="en-US" dirty="0"/>
              <a:t>Se propone </a:t>
            </a:r>
            <a:r>
              <a:rPr lang="en-US" err="1"/>
              <a:t>ampliar</a:t>
            </a:r>
            <a:r>
              <a:rPr lang="en-US" dirty="0"/>
              <a:t> </a:t>
            </a:r>
            <a:r>
              <a:rPr lang="en-US" err="1"/>
              <a:t>el</a:t>
            </a:r>
            <a:r>
              <a:rPr lang="en-US" dirty="0"/>
              <a:t> </a:t>
            </a:r>
            <a:r>
              <a:rPr lang="en-US" err="1"/>
              <a:t>uso</a:t>
            </a:r>
            <a:r>
              <a:rPr lang="en-US" dirty="0"/>
              <a:t> del </a:t>
            </a:r>
            <a:r>
              <a:rPr lang="en-US" err="1"/>
              <a:t>clasificador</a:t>
            </a:r>
            <a:r>
              <a:rPr lang="en-US" dirty="0"/>
              <a:t> a </a:t>
            </a:r>
            <a:r>
              <a:rPr lang="en-US" err="1"/>
              <a:t>todas</a:t>
            </a:r>
            <a:r>
              <a:rPr lang="es-CL" dirty="0"/>
              <a:t> </a:t>
            </a:r>
            <a:r>
              <a:rPr lang="en-US" dirty="0"/>
              <a:t>las </a:t>
            </a:r>
            <a:r>
              <a:rPr lang="en-US" err="1"/>
              <a:t>encuestas</a:t>
            </a:r>
            <a:r>
              <a:rPr lang="en-US" dirty="0"/>
              <a:t> con </a:t>
            </a:r>
            <a:r>
              <a:rPr lang="en-US" err="1"/>
              <a:t>alertas</a:t>
            </a:r>
            <a:r>
              <a:rPr lang="en-US" dirty="0"/>
              <a:t> para </a:t>
            </a:r>
            <a:r>
              <a:rPr lang="en-US" err="1"/>
              <a:t>reclamos</a:t>
            </a:r>
            <a:r>
              <a:rPr lang="en-US" dirty="0"/>
              <a:t> </a:t>
            </a:r>
            <a:r>
              <a:rPr lang="en-US" err="1"/>
              <a:t>críticos</a:t>
            </a:r>
            <a:r>
              <a:rPr lang="en-US" dirty="0"/>
              <a:t> y </a:t>
            </a:r>
            <a:r>
              <a:rPr lang="en-US" err="1"/>
              <a:t>respuesta</a:t>
            </a:r>
            <a:r>
              <a:rPr lang="es-ES" dirty="0"/>
              <a:t> </a:t>
            </a:r>
            <a:r>
              <a:rPr lang="en-US" err="1"/>
              <a:t>inmediata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D4F05-5EC1-AAB3-8ECE-B9130AD82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BF10DD18-8A87-B3FE-3060-5F69CE3F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221" y="3029575"/>
            <a:ext cx="4972050" cy="310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9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3265-6FF2-2527-1E23-DEA3C6B02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A16B-5530-E333-898E-8FB05F7DE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 sz="3900" dirty="0"/>
              <a:t>ELEVATOR PITCH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600D-C7A7-9AB5-F975-6976C1A1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6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A22EF-4087-1D24-22A0-46D30A1A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4470D-AC6A-1315-D22C-699CF57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0370B2-B557-8A53-F178-BFAA27BB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829" y="577975"/>
            <a:ext cx="8430767" cy="528629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Caso de USO</a:t>
            </a:r>
            <a:endParaRPr lang="es-ES" sz="2400"/>
          </a:p>
        </p:txBody>
      </p:sp>
      <p:pic>
        <p:nvPicPr>
          <p:cNvPr id="14" name="Marcador de contenido 13" descr="Diagrama&#10;&#10;El contenido generado por IA puede ser incorrecto.">
            <a:extLst>
              <a:ext uri="{FF2B5EF4-FFF2-40B4-BE49-F238E27FC236}">
                <a16:creationId xmlns:a16="http://schemas.microsoft.com/office/drawing/2014/main" id="{53CF091F-0FF2-1948-74F7-55EA8D58C5D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572828" y="1518935"/>
            <a:ext cx="5043097" cy="44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2415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AE44-0468-F8EF-86BF-C79BAD9EF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D62A-49CC-6905-FA6D-31262427C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MODELO DE IA A IMPLEMENTAR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4286D-AE6C-2320-99E6-3ADA1EA6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16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21299-04DC-6D50-2206-88A00819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7EE3-37EA-C0E2-2268-D4E28845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603504"/>
            <a:ext cx="10058400" cy="1132258"/>
          </a:xfrm>
        </p:spPr>
        <p:txBody>
          <a:bodyPr anchor="t">
            <a:normAutofit/>
          </a:bodyPr>
          <a:lstStyle/>
          <a:p>
            <a:r>
              <a:rPr lang="en-US" dirty="0"/>
              <a:t>MODELOS</a:t>
            </a:r>
          </a:p>
        </p:txBody>
      </p:sp>
      <p:pic>
        <p:nvPicPr>
          <p:cNvPr id="7" name="Content Placeholder 6" descr="Digiera esos datos y cifras... Interpretación literal del almuerzo de negocios.">
            <a:extLst>
              <a:ext uri="{FF2B5EF4-FFF2-40B4-BE49-F238E27FC236}">
                <a16:creationId xmlns:a16="http://schemas.microsoft.com/office/drawing/2014/main" id="{A3A5BF15-5538-B327-4997-9CD8644704A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16801" r="10044" b="-1"/>
          <a:stretch>
            <a:fillRect/>
          </a:stretch>
        </p:blipFill>
        <p:spPr>
          <a:xfrm>
            <a:off x="1060450" y="1828800"/>
            <a:ext cx="4768850" cy="4351338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23569-8580-B68D-EC69-A8F024E64E86}"/>
              </a:ext>
            </a:extLst>
          </p:cNvPr>
          <p:cNvSpPr>
            <a:spLocks noGrp="1"/>
          </p:cNvSp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9890" y="367896"/>
            <a:ext cx="5289803" cy="550227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CL" b="1" u="sng" dirty="0"/>
              <a:t>TF-IDF + </a:t>
            </a:r>
            <a:r>
              <a:rPr lang="es-CL" b="1" u="sng" dirty="0" err="1"/>
              <a:t>LogisticRegression</a:t>
            </a:r>
            <a:r>
              <a:rPr lang="es-CL" b="1" u="sng" dirty="0"/>
              <a:t>:</a:t>
            </a:r>
            <a:br>
              <a:rPr lang="es-CL" dirty="0"/>
            </a:br>
            <a:r>
              <a:rPr lang="es-CL" b="1" dirty="0"/>
              <a:t>Descripción:</a:t>
            </a:r>
            <a:r>
              <a:rPr lang="es-CL" dirty="0"/>
              <a:t> Representa el texto como una bolsa de palabras con sus frecuencias.</a:t>
            </a:r>
            <a:br>
              <a:rPr lang="es-CL" dirty="0"/>
            </a:br>
            <a:r>
              <a:rPr lang="es-CL" i="1" dirty="0"/>
              <a:t>No considera el orden de las palabras(trata cada palabra como independiente). Es ideal para corpus pequeños.</a:t>
            </a:r>
          </a:p>
          <a:p>
            <a:r>
              <a:rPr lang="es-CL" b="1" dirty="0"/>
              <a:t>Entrada:</a:t>
            </a:r>
            <a:r>
              <a:rPr lang="es-CL" dirty="0"/>
              <a:t> Matriz TF-IDF (</a:t>
            </a:r>
            <a:r>
              <a:rPr lang="es-CL" dirty="0" err="1"/>
              <a:t>n_muestras</a:t>
            </a:r>
            <a:r>
              <a:rPr lang="es-CL" dirty="0"/>
              <a:t>, </a:t>
            </a:r>
            <a:r>
              <a:rPr lang="es-CL" dirty="0" err="1"/>
              <a:t>n_features</a:t>
            </a:r>
            <a:r>
              <a:rPr lang="es-CL" dirty="0"/>
              <a:t>)</a:t>
            </a:r>
          </a:p>
          <a:p>
            <a:r>
              <a:rPr lang="es-CL" b="1" dirty="0"/>
              <a:t>Salida:</a:t>
            </a:r>
            <a:r>
              <a:rPr lang="es-CL" dirty="0"/>
              <a:t> Clase predicha → {Reclamo, Felicitación, Sugerencia}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s-CL" b="1" u="sng" dirty="0"/>
              <a:t>RNN con GRU: </a:t>
            </a:r>
          </a:p>
          <a:p>
            <a:r>
              <a:rPr lang="es-CL" b="1" dirty="0"/>
              <a:t>Descripción:</a:t>
            </a:r>
            <a:r>
              <a:rPr lang="es-CL" dirty="0"/>
              <a:t> Capta el contexto y orden de las palabras en las oraciones.</a:t>
            </a:r>
            <a:br>
              <a:rPr lang="es-CL" dirty="0"/>
            </a:br>
            <a:r>
              <a:rPr lang="es-CL" dirty="0"/>
              <a:t>Mantiene rendimiento similar a LSTM pero con </a:t>
            </a:r>
            <a:r>
              <a:rPr lang="es-CL" b="1" dirty="0"/>
              <a:t>menor costo de entrenamiento</a:t>
            </a:r>
            <a:r>
              <a:rPr lang="es-CL" dirty="0"/>
              <a:t>.</a:t>
            </a:r>
          </a:p>
          <a:p>
            <a:r>
              <a:rPr lang="es-CL" b="1" dirty="0"/>
              <a:t>Entrada:</a:t>
            </a:r>
            <a:r>
              <a:rPr lang="es-CL" dirty="0"/>
              <a:t> Secuencias </a:t>
            </a:r>
            <a:r>
              <a:rPr lang="es-CL" dirty="0" err="1"/>
              <a:t>tokenizadas</a:t>
            </a:r>
            <a:r>
              <a:rPr lang="es-CL" dirty="0"/>
              <a:t> (</a:t>
            </a:r>
            <a:r>
              <a:rPr lang="es-CL" dirty="0" err="1"/>
              <a:t>batch_size</a:t>
            </a:r>
            <a:r>
              <a:rPr lang="es-CL" dirty="0"/>
              <a:t>, </a:t>
            </a:r>
            <a:r>
              <a:rPr lang="es-CL" dirty="0" err="1"/>
              <a:t>seq_len</a:t>
            </a:r>
            <a:r>
              <a:rPr lang="es-CL" dirty="0"/>
              <a:t>)</a:t>
            </a:r>
          </a:p>
          <a:p>
            <a:r>
              <a:rPr lang="es-CL" b="1" dirty="0"/>
              <a:t>Salida:</a:t>
            </a:r>
            <a:r>
              <a:rPr lang="es-CL" dirty="0"/>
              <a:t> </a:t>
            </a:r>
            <a:r>
              <a:rPr lang="es-CL" dirty="0" err="1"/>
              <a:t>Logits</a:t>
            </a:r>
            <a:r>
              <a:rPr lang="es-CL" dirty="0"/>
              <a:t> (</a:t>
            </a:r>
            <a:r>
              <a:rPr lang="es-CL" dirty="0" err="1"/>
              <a:t>batch_size</a:t>
            </a:r>
            <a:r>
              <a:rPr lang="es-CL" dirty="0"/>
              <a:t>, 3) → clase final {Reclamo, Felicitación, Sugerencia}</a:t>
            </a:r>
          </a:p>
          <a:p>
            <a:pPr marL="0" indent="0">
              <a:buNone/>
            </a:pPr>
            <a:r>
              <a:rPr lang="es-CL" b="1" u="sng" dirty="0"/>
              <a:t>BETO (BERT en español) con PEFT / </a:t>
            </a:r>
            <a:r>
              <a:rPr lang="es-CL" b="1" u="sng" dirty="0" err="1"/>
              <a:t>LoRA</a:t>
            </a:r>
            <a:r>
              <a:rPr lang="es-CL" b="1" u="sng" dirty="0"/>
              <a:t>:</a:t>
            </a:r>
          </a:p>
          <a:p>
            <a:r>
              <a:rPr lang="es-CL" b="1" dirty="0"/>
              <a:t>Descripción:</a:t>
            </a:r>
            <a:r>
              <a:rPr lang="es-CL" dirty="0"/>
              <a:t> BETO BERT/BETO aprovechan autoatención y preentrenamiento masivo, alcanzando mayor precisión semántica.  Este fue pre entrenado en español(</a:t>
            </a:r>
            <a:r>
              <a:rPr lang="es-CL" i="1" dirty="0"/>
              <a:t>Big </a:t>
            </a:r>
            <a:r>
              <a:rPr lang="es-CL" i="1" dirty="0" err="1"/>
              <a:t>Spanish</a:t>
            </a:r>
            <a:r>
              <a:rPr lang="es-CL" i="1" dirty="0"/>
              <a:t> Corpus</a:t>
            </a:r>
            <a:r>
              <a:rPr lang="es-CL" dirty="0"/>
              <a:t>).</a:t>
            </a:r>
            <a:br>
              <a:rPr lang="es-CL" dirty="0"/>
            </a:br>
            <a:r>
              <a:rPr lang="es-CL" dirty="0"/>
              <a:t>Con técnicas PEFT y </a:t>
            </a:r>
            <a:r>
              <a:rPr lang="es-CL" dirty="0" err="1"/>
              <a:t>LoRA</a:t>
            </a:r>
            <a:r>
              <a:rPr lang="es-CL" dirty="0"/>
              <a:t> se ajusta solo una parte del pequeña del modelo </a:t>
            </a:r>
            <a:r>
              <a:rPr lang="es-CL" dirty="0" err="1"/>
              <a:t>preentrenado</a:t>
            </a:r>
            <a:r>
              <a:rPr lang="es-CL" dirty="0"/>
              <a:t>, haciendo viable el uso de BERT/BETO con pocos datos.</a:t>
            </a:r>
          </a:p>
          <a:p>
            <a:r>
              <a:rPr lang="es-CL" b="1" dirty="0"/>
              <a:t>Entrada:</a:t>
            </a:r>
            <a:r>
              <a:rPr lang="es-CL" dirty="0"/>
              <a:t> </a:t>
            </a:r>
            <a:r>
              <a:rPr lang="es-CL" dirty="0" err="1"/>
              <a:t>input_ids</a:t>
            </a:r>
            <a:r>
              <a:rPr lang="es-CL" dirty="0"/>
              <a:t>, </a:t>
            </a:r>
            <a:r>
              <a:rPr lang="es-CL" dirty="0" err="1"/>
              <a:t>attention_mask</a:t>
            </a:r>
            <a:r>
              <a:rPr lang="es-CL" dirty="0"/>
              <a:t> generados por el </a:t>
            </a:r>
            <a:r>
              <a:rPr lang="es-CL" dirty="0" err="1"/>
              <a:t>tokenizer</a:t>
            </a:r>
            <a:r>
              <a:rPr lang="es-CL" dirty="0"/>
              <a:t> de BETO.</a:t>
            </a:r>
          </a:p>
          <a:p>
            <a:r>
              <a:rPr lang="es-CL" b="1" dirty="0"/>
              <a:t>Salida:</a:t>
            </a:r>
            <a:r>
              <a:rPr lang="es-CL" dirty="0"/>
              <a:t> Probabilidad por clase (</a:t>
            </a:r>
            <a:r>
              <a:rPr lang="es-CL" dirty="0" err="1"/>
              <a:t>batch_size</a:t>
            </a:r>
            <a:r>
              <a:rPr lang="es-CL" dirty="0"/>
              <a:t>, 3) → etiqueta final.</a:t>
            </a:r>
          </a:p>
          <a:p>
            <a:pPr marL="0" indent="0">
              <a:buNone/>
            </a:pPr>
            <a:endParaRPr lang="es-CL" b="1" u="sng" dirty="0"/>
          </a:p>
          <a:p>
            <a:pPr>
              <a:spcBef>
                <a:spcPts val="2500"/>
              </a:spcBef>
            </a:pPr>
            <a:endParaRPr lang="en-US" b="1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FE40-AEDC-2F94-5622-8895E7C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85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8C620-97C2-F49A-8A58-97FF73E8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CE3F46-BB73-AACE-A585-401A2C06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"/>
              <a:t>EJEMPLO DE TEXTO DE PIE DE PÁGINA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4457FB-C9DB-5D0C-611D-01283AA4B0D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60450" y="1735762"/>
            <a:ext cx="3596610" cy="4444376"/>
          </a:xfrm>
        </p:spPr>
        <p:txBody>
          <a:bodyPr>
            <a:normAutofit/>
          </a:bodyPr>
          <a:lstStyle/>
          <a:p>
            <a:r>
              <a:rPr lang="es-CL" sz="2400" dirty="0"/>
              <a:t>Ventajas y desventajas</a:t>
            </a:r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FEB861C3-95D8-3891-1E4E-C5AD915D3DCE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4020073581"/>
              </p:ext>
            </p:extLst>
          </p:nvPr>
        </p:nvGraphicFramePr>
        <p:xfrm>
          <a:off x="5380074" y="1828800"/>
          <a:ext cx="5738775" cy="1600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12925">
                  <a:extLst>
                    <a:ext uri="{9D8B030D-6E8A-4147-A177-3AD203B41FA5}">
                      <a16:colId xmlns:a16="http://schemas.microsoft.com/office/drawing/2014/main" val="1671961012"/>
                    </a:ext>
                  </a:extLst>
                </a:gridCol>
                <a:gridCol w="1912925">
                  <a:extLst>
                    <a:ext uri="{9D8B030D-6E8A-4147-A177-3AD203B41FA5}">
                      <a16:colId xmlns:a16="http://schemas.microsoft.com/office/drawing/2014/main" val="2348605271"/>
                    </a:ext>
                  </a:extLst>
                </a:gridCol>
                <a:gridCol w="1912925">
                  <a:extLst>
                    <a:ext uri="{9D8B030D-6E8A-4147-A177-3AD203B41FA5}">
                      <a16:colId xmlns:a16="http://schemas.microsoft.com/office/drawing/2014/main" val="353253905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s-CL" dirty="0">
                          <a:solidFill>
                            <a:schemeClr val="tx2"/>
                          </a:solidFill>
                          <a:highlight>
                            <a:srgbClr val="FFFFFF"/>
                          </a:highlight>
                        </a:rPr>
                        <a:t>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>
                          <a:solidFill>
                            <a:schemeClr val="tx2"/>
                          </a:solidFill>
                          <a:highlight>
                            <a:srgbClr val="FFFFFF"/>
                          </a:highlight>
                        </a:rPr>
                        <a:t>Ventaja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>
                          <a:solidFill>
                            <a:schemeClr val="tx2"/>
                          </a:solidFill>
                          <a:highlight>
                            <a:srgbClr val="FFFFFF"/>
                          </a:highlight>
                        </a:rPr>
                        <a:t>Desventaja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1886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s-CL" dirty="0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21281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s-CL" dirty="0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15751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dirty="0">
                        <a:solidFill>
                          <a:schemeClr val="tx2"/>
                        </a:solidFill>
                        <a:highlight>
                          <a:srgbClr val="0000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764265"/>
                  </a:ext>
                </a:extLst>
              </a:tr>
            </a:tbl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D5E6D6-717C-A475-F1DC-C3F2D600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3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CFBE-9BE1-42A1-0504-5D1AF2B25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/>
              <a:t>Cierre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97624-ACD6-5CB7-E6C7-9CC43C78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14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F813-EB8F-D15E-53C2-1F198F3D6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DESCRIPCIÓN DEL PROBLEMA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C48EA-F814-6A06-D93E-D39E58D7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5AE84-B92C-1C20-95AF-529DC39C1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603504"/>
            <a:ext cx="10058400" cy="1132258"/>
          </a:xfrm>
        </p:spPr>
        <p:txBody>
          <a:bodyPr anchor="t">
            <a:normAutofit/>
          </a:bodyPr>
          <a:lstStyle/>
          <a:p>
            <a:r>
              <a:rPr lang="en-US"/>
              <a:t>Importancia del NPS y desafío actual</a:t>
            </a:r>
          </a:p>
        </p:txBody>
      </p:sp>
      <p:pic>
        <p:nvPicPr>
          <p:cNvPr id="7" name="Content Placeholder 6" descr="Mujer mostrando la Tierra y el holograma de la red usando la tecnología de interfaz de usuario.">
            <a:extLst>
              <a:ext uri="{FF2B5EF4-FFF2-40B4-BE49-F238E27FC236}">
                <a16:creationId xmlns:a16="http://schemas.microsoft.com/office/drawing/2014/main" id="{A9D22E8F-0182-4F56-B414-A7EE9F52D15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28916" r="9436" b="-1"/>
          <a:stretch>
            <a:fillRect/>
          </a:stretch>
        </p:blipFill>
        <p:spPr>
          <a:xfrm>
            <a:off x="1060450" y="1828800"/>
            <a:ext cx="4768850" cy="4351338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FB197-212C-A7C7-5C7E-CB2954F016EF}"/>
              </a:ext>
            </a:extLst>
          </p:cNvPr>
          <p:cNvSpPr>
            <a:spLocks noGrp="1"/>
          </p:cNvSp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63391" y="1828800"/>
            <a:ext cx="4755712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Relevancia del NPS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El NPS mide la lealtad y satisfacción del cliente, brindando información clave para mejorar productos y servicios.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Desafíos del análisis manual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El análisis manual de comentarios es lento, costoso y subjetivo, limitando la toma de decisiones rápida y efectiva.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Soluciones tecnológicas con 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La IA automatiza la clasificación de texto, mejora la consistencia y proporciona resultados en tiempo real para optimizar recursos.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DF664-11CF-960E-F089-D05C41C8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4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7ED1-0F49-D106-CD9F-66846ED3B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603504"/>
            <a:ext cx="10058400" cy="1132258"/>
          </a:xfrm>
        </p:spPr>
        <p:txBody>
          <a:bodyPr anchor="t">
            <a:normAutofit/>
          </a:bodyPr>
          <a:lstStyle/>
          <a:p>
            <a:r>
              <a:rPr lang="en-US"/>
              <a:t>Limitaciones del análisis manual</a:t>
            </a:r>
          </a:p>
        </p:txBody>
      </p:sp>
      <p:pic>
        <p:nvPicPr>
          <p:cNvPr id="7" name="Content Placeholder 6" descr="Digiera esos datos y cifras... Interpretación literal del almuerzo de negocios.">
            <a:extLst>
              <a:ext uri="{FF2B5EF4-FFF2-40B4-BE49-F238E27FC236}">
                <a16:creationId xmlns:a16="http://schemas.microsoft.com/office/drawing/2014/main" id="{948210F0-7FB7-4D41-860C-177C07B9FEE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rcRect l="16801" r="10044" b="-1"/>
          <a:stretch>
            <a:fillRect/>
          </a:stretch>
        </p:blipFill>
        <p:spPr>
          <a:xfrm>
            <a:off x="1060450" y="1828800"/>
            <a:ext cx="4768850" cy="4351338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D16D12-3B39-BC1E-E3EE-757C5429991A}"/>
              </a:ext>
            </a:extLst>
          </p:cNvPr>
          <p:cNvSpPr>
            <a:spLocks noGrp="1"/>
          </p:cNvSpPr>
          <p:nvPr>
            <p:ph sz="quarter" idx="16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63391" y="1828800"/>
            <a:ext cx="4755712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Subjetividad en el análisis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La interpretación personal de cada analista genera sesgos y falta de uniformidad en los resultados del análisis manual.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Escalabilidad limitada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El alto volumen de respuestas limita la revisión a muestras, dejando información importante sin analizar.</a:t>
            </a:r>
            <a:endParaRPr lang="en-US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/>
              <a:t>Alto tiempo y costo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t>El análisis manual requiere muchas horas-hombre, aumentando los costos y retrasando la toma de decisiones.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C6CF2-B358-9297-84F4-B6E3DDC6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3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CEE8-7708-EE08-C09A-349A7E17F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/>
              <a:t>Solución Propuesta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7A449D-383D-49E0-D3E6-F49BBD95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77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0BAD-05EC-1615-0C17-3C991F74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7772400" cy="914400"/>
          </a:xfrm>
        </p:spPr>
        <p:txBody>
          <a:bodyPr anchor="b">
            <a:normAutofit/>
          </a:bodyPr>
          <a:lstStyle/>
          <a:p>
            <a:r>
              <a:rPr lang="en-US" dirty="0" err="1"/>
              <a:t>Solución</a:t>
            </a:r>
            <a:r>
              <a:rPr lang="en-US" dirty="0"/>
              <a:t> </a:t>
            </a:r>
            <a:r>
              <a:rPr lang="en-US" dirty="0" err="1"/>
              <a:t>Propuesta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24CEF1-2C57-3E9A-A1A2-EF5A5B9BDAA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207008" y="1828800"/>
            <a:ext cx="7772400" cy="4206240"/>
          </a:xfrm>
        </p:spPr>
        <p:txBody>
          <a:bodyPr>
            <a:normAutofit/>
          </a:bodyPr>
          <a:lstStyle/>
          <a:p>
            <a:pPr>
              <a:defRPr sz="1400">
                <a:solidFill>
                  <a:srgbClr val="000000"/>
                </a:solidFill>
              </a:defRPr>
            </a:pPr>
            <a:r>
              <a:rPr lang="es-CL" dirty="0"/>
              <a:t>Descripción del Nuevo Proceso:</a:t>
            </a:r>
            <a:br>
              <a:rPr lang="es-CL" dirty="0"/>
            </a:br>
            <a:r>
              <a:rPr lang="es-CL" dirty="0"/>
              <a:t>- El proceso actual de análisis manual de comentarios NPS se reemplaza por un sistema automatizado basado en IA.</a:t>
            </a:r>
            <a:br>
              <a:rPr lang="es-CL" dirty="0"/>
            </a:br>
            <a:r>
              <a:rPr lang="es-CL" dirty="0"/>
              <a:t>- Los comentarios se procesan automáticamente, clasificándose en categorías como felicitaciones, reclamos y sugerencias.</a:t>
            </a:r>
            <a:br>
              <a:rPr lang="es-CL" dirty="0"/>
            </a:br>
            <a:r>
              <a:rPr lang="es-CL" dirty="0"/>
              <a:t>- El sistema utiliza modelos de IA para analizar el sentimiento y detectar temas clave, permitiendo procesar el 100% de las respuestas en poco tiempo.</a:t>
            </a:r>
            <a:br>
              <a:rPr lang="es-CL" dirty="0"/>
            </a:br>
            <a:r>
              <a:rPr lang="es-CL" dirty="0"/>
              <a:t>- La información se integra en </a:t>
            </a:r>
            <a:r>
              <a:rPr lang="es-CL" dirty="0" err="1"/>
              <a:t>dashboards</a:t>
            </a:r>
            <a:r>
              <a:rPr lang="es-CL" dirty="0"/>
              <a:t> interactivos para la toma de decisiones estratégicas en tiempo real (</a:t>
            </a:r>
            <a:r>
              <a:rPr lang="es-CL" i="1" dirty="0"/>
              <a:t>Opcional – Fase II</a:t>
            </a:r>
            <a:r>
              <a:rPr lang="es-CL" dirty="0"/>
              <a:t>).</a:t>
            </a:r>
            <a:br>
              <a:rPr lang="es-CL" dirty="0"/>
            </a:br>
            <a:br>
              <a:rPr lang="es-CL" dirty="0"/>
            </a:br>
            <a:r>
              <a:rPr lang="es-CL" dirty="0"/>
              <a:t>Diagrama de Arquitectura:</a:t>
            </a:r>
            <a:br>
              <a:rPr lang="es-CL" dirty="0"/>
            </a:br>
            <a:r>
              <a:rPr lang="es-CL" dirty="0"/>
              <a:t>- Aplicaciones de Usuario: Interfaz web para cargar encuestas y visualizar resultados.</a:t>
            </a:r>
            <a:br>
              <a:rPr lang="es-CL" dirty="0"/>
            </a:br>
            <a:r>
              <a:rPr lang="es-CL" dirty="0"/>
              <a:t>- Modelos de IA: Clasificador de texto y análisis de sentimiento.</a:t>
            </a:r>
            <a:br>
              <a:rPr lang="es-CL" dirty="0"/>
            </a:br>
            <a:r>
              <a:rPr lang="es-CL" dirty="0"/>
              <a:t>- Servidor Central: Procesa solicitudes, ejecuta modelos y almacena resultados.</a:t>
            </a:r>
            <a:br>
              <a:rPr lang="es-CL" dirty="0"/>
            </a:br>
            <a:r>
              <a:rPr lang="es-CL" dirty="0"/>
              <a:t>- Componentes Relacionados: Bases de datos y sistemas de alertas automáticas (</a:t>
            </a:r>
            <a:r>
              <a:rPr lang="es-CL" i="1" dirty="0"/>
              <a:t>Opcional – Fase II</a:t>
            </a:r>
            <a:r>
              <a:rPr lang="es-CL" dirty="0"/>
              <a:t>).</a:t>
            </a:r>
            <a:br>
              <a:rPr lang="es-CL" dirty="0"/>
            </a:br>
            <a:endParaRPr lang="es-CL" dirty="0"/>
          </a:p>
        </p:txBody>
      </p:sp>
      <p:pic>
        <p:nvPicPr>
          <p:cNvPr id="7" name="Content Placeholder 6" descr="Primer plano Inteligencia Artificial Cerebro tecnológico para fondos">
            <a:extLst>
              <a:ext uri="{FF2B5EF4-FFF2-40B4-BE49-F238E27FC236}">
                <a16:creationId xmlns:a16="http://schemas.microsoft.com/office/drawing/2014/main" id="{1A3FF730-A93F-4BB0-ACE6-E18FEB3CF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6695" r="10313" b="-1"/>
          <a:stretch>
            <a:fillRect/>
          </a:stretch>
        </p:blipFill>
        <p:spPr>
          <a:xfrm>
            <a:off x="9287478" y="393289"/>
            <a:ext cx="2084255" cy="6051054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4246A-4EBB-5BF9-F2A6-2116E146ED8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3" name="Picture 3" descr="Arquitectura Servidor.png">
            <a:extLst>
              <a:ext uri="{FF2B5EF4-FFF2-40B4-BE49-F238E27FC236}">
                <a16:creationId xmlns:a16="http://schemas.microsoft.com/office/drawing/2014/main" id="{227EB938-6B84-3BF9-E315-EA48D811F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842" y="5223824"/>
            <a:ext cx="2432986" cy="110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5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D2CE64-4AB3-D162-84C4-9E9F397E9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C6FC-BC9D-B6D4-DCD2-ECA96083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008" y="786384"/>
            <a:ext cx="7772400" cy="914400"/>
          </a:xfrm>
        </p:spPr>
        <p:txBody>
          <a:bodyPr anchor="b">
            <a:normAutofit/>
          </a:bodyPr>
          <a:lstStyle/>
          <a:p>
            <a:r>
              <a:rPr lang="en-US"/>
              <a:t>Clasificador de Texto con 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C57C7F-FE18-F0B0-1EF1-9E8A7BF2BD5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207008" y="1828800"/>
            <a:ext cx="7772400" cy="420624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Clasificación</a:t>
            </a:r>
            <a:r>
              <a:rPr lang="en-US" b="1" dirty="0"/>
              <a:t> </a:t>
            </a:r>
            <a:r>
              <a:rPr lang="en-US" b="1" dirty="0" err="1"/>
              <a:t>Automática</a:t>
            </a:r>
            <a:r>
              <a:rPr lang="en-US" b="1" dirty="0"/>
              <a:t> de </a:t>
            </a:r>
            <a:r>
              <a:rPr lang="en-US" b="1" dirty="0" err="1"/>
              <a:t>Comentarios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El </a:t>
            </a:r>
            <a:r>
              <a:rPr dirty="0" err="1"/>
              <a:t>clasificador</a:t>
            </a:r>
            <a:r>
              <a:rPr dirty="0"/>
              <a:t> IA </a:t>
            </a:r>
            <a:r>
              <a:rPr dirty="0" err="1"/>
              <a:t>categoriza</a:t>
            </a:r>
            <a:r>
              <a:rPr dirty="0"/>
              <a:t> </a:t>
            </a:r>
            <a:r>
              <a:rPr dirty="0" err="1"/>
              <a:t>automáticamente</a:t>
            </a:r>
            <a:r>
              <a:rPr dirty="0"/>
              <a:t> </a:t>
            </a:r>
            <a:r>
              <a:rPr dirty="0" err="1"/>
              <a:t>comentarios</a:t>
            </a:r>
            <a:r>
              <a:rPr dirty="0"/>
              <a:t> NPS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felicitaciones</a:t>
            </a:r>
            <a:r>
              <a:rPr dirty="0"/>
              <a:t>, </a:t>
            </a:r>
            <a:r>
              <a:rPr dirty="0" err="1"/>
              <a:t>reclamos</a:t>
            </a:r>
            <a:r>
              <a:rPr dirty="0"/>
              <a:t> y </a:t>
            </a:r>
            <a:r>
              <a:rPr dirty="0" err="1"/>
              <a:t>sugerencias</a:t>
            </a:r>
            <a:r>
              <a:rPr dirty="0"/>
              <a:t> con </a:t>
            </a:r>
            <a:r>
              <a:rPr dirty="0" err="1"/>
              <a:t>alta</a:t>
            </a:r>
            <a:r>
              <a:rPr dirty="0"/>
              <a:t> </a:t>
            </a:r>
            <a:r>
              <a:rPr dirty="0" err="1"/>
              <a:t>precisión</a:t>
            </a:r>
            <a:r>
              <a:rPr dirty="0"/>
              <a:t>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Análisis</a:t>
            </a:r>
            <a:r>
              <a:rPr lang="en-US" b="1" dirty="0"/>
              <a:t> de </a:t>
            </a:r>
            <a:r>
              <a:rPr lang="en-US" b="1" dirty="0" err="1"/>
              <a:t>Sentimiento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/>
              <a:t>El </a:t>
            </a:r>
            <a:r>
              <a:rPr dirty="0" err="1"/>
              <a:t>sistema</a:t>
            </a:r>
            <a:r>
              <a:rPr dirty="0"/>
              <a:t> </a:t>
            </a:r>
            <a:r>
              <a:rPr dirty="0" err="1"/>
              <a:t>identifica</a:t>
            </a:r>
            <a:r>
              <a:rPr dirty="0"/>
              <a:t> </a:t>
            </a:r>
            <a:r>
              <a:rPr dirty="0" err="1"/>
              <a:t>sentimientos</a:t>
            </a:r>
            <a:r>
              <a:rPr dirty="0"/>
              <a:t> </a:t>
            </a:r>
            <a:r>
              <a:rPr dirty="0" err="1"/>
              <a:t>positivos</a:t>
            </a:r>
            <a:r>
              <a:rPr dirty="0"/>
              <a:t>, </a:t>
            </a:r>
            <a:r>
              <a:rPr dirty="0" err="1"/>
              <a:t>negativos</a:t>
            </a:r>
            <a:r>
              <a:rPr dirty="0"/>
              <a:t> y </a:t>
            </a:r>
            <a:r>
              <a:rPr dirty="0" err="1"/>
              <a:t>neutros</a:t>
            </a:r>
            <a:r>
              <a:rPr lang="es-ES" dirty="0"/>
              <a:t>;</a:t>
            </a:r>
            <a:r>
              <a:rPr dirty="0"/>
              <a:t> </a:t>
            </a:r>
            <a:r>
              <a:rPr lang="es-ES" dirty="0"/>
              <a:t>(opcional: </a:t>
            </a:r>
            <a:r>
              <a:rPr dirty="0" err="1"/>
              <a:t>además</a:t>
            </a:r>
            <a:r>
              <a:rPr dirty="0"/>
              <a:t> de </a:t>
            </a:r>
            <a:r>
              <a:rPr dirty="0" err="1"/>
              <a:t>detectar</a:t>
            </a:r>
            <a:r>
              <a:rPr dirty="0"/>
              <a:t> </a:t>
            </a:r>
            <a:r>
              <a:rPr dirty="0" err="1"/>
              <a:t>temas</a:t>
            </a:r>
            <a:r>
              <a:rPr dirty="0"/>
              <a:t> clave </a:t>
            </a:r>
            <a:r>
              <a:rPr dirty="0" err="1"/>
              <a:t>en</a:t>
            </a:r>
            <a:r>
              <a:rPr dirty="0"/>
              <a:t> las </a:t>
            </a:r>
            <a:r>
              <a:rPr dirty="0" err="1"/>
              <a:t>opiniones</a:t>
            </a:r>
            <a:r>
              <a:rPr lang="es-ES" dirty="0"/>
              <a:t> como detectar a qué área de TI se refiere [impresoras, notebooks, cuentas de usuario, correos corporativos, etc.])</a:t>
            </a:r>
            <a:r>
              <a:rPr dirty="0"/>
              <a:t>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Procesamiento</a:t>
            </a:r>
            <a:r>
              <a:rPr lang="en-US" b="1" dirty="0"/>
              <a:t> </a:t>
            </a:r>
            <a:r>
              <a:rPr lang="en-US" b="1" dirty="0" err="1"/>
              <a:t>Rápido</a:t>
            </a:r>
            <a:r>
              <a:rPr lang="en-US" b="1" dirty="0"/>
              <a:t> y </a:t>
            </a:r>
            <a:r>
              <a:rPr lang="en-US" b="1" dirty="0" err="1"/>
              <a:t>Consistente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 err="1"/>
              <a:t>Permite</a:t>
            </a:r>
            <a:r>
              <a:rPr dirty="0"/>
              <a:t> </a:t>
            </a:r>
            <a:r>
              <a:rPr dirty="0" err="1"/>
              <a:t>procesar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100% de las </a:t>
            </a:r>
            <a:r>
              <a:rPr dirty="0" err="1"/>
              <a:t>respuestas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segundos</a:t>
            </a:r>
            <a:r>
              <a:rPr dirty="0"/>
              <a:t>, </a:t>
            </a:r>
            <a:r>
              <a:rPr dirty="0" err="1"/>
              <a:t>garantizando</a:t>
            </a:r>
            <a:r>
              <a:rPr dirty="0"/>
              <a:t> </a:t>
            </a:r>
            <a:r>
              <a:rPr dirty="0" err="1"/>
              <a:t>consistencia</a:t>
            </a:r>
            <a:r>
              <a:rPr dirty="0"/>
              <a:t> y </a:t>
            </a:r>
            <a:r>
              <a:rPr dirty="0" err="1"/>
              <a:t>evitando</a:t>
            </a:r>
            <a:r>
              <a:rPr dirty="0"/>
              <a:t> </a:t>
            </a:r>
            <a:r>
              <a:rPr dirty="0" err="1"/>
              <a:t>sesgos</a:t>
            </a:r>
            <a:r>
              <a:rPr dirty="0"/>
              <a:t> </a:t>
            </a:r>
            <a:r>
              <a:rPr dirty="0" err="1"/>
              <a:t>humanos</a:t>
            </a:r>
            <a:r>
              <a:rPr dirty="0"/>
              <a:t>.</a:t>
            </a:r>
            <a:endParaRPr lang="en-US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b="1" dirty="0" err="1"/>
              <a:t>Información</a:t>
            </a:r>
            <a:r>
              <a:rPr lang="en-US" b="1" dirty="0"/>
              <a:t> para </a:t>
            </a:r>
            <a:r>
              <a:rPr lang="en-US" b="1" dirty="0" err="1"/>
              <a:t>Decisiones</a:t>
            </a:r>
            <a:r>
              <a:rPr lang="en-US" b="1" dirty="0"/>
              <a:t> </a:t>
            </a:r>
            <a:r>
              <a:rPr lang="en-US" b="1" dirty="0" err="1"/>
              <a:t>Estratégicas</a:t>
            </a:r>
            <a:endParaRPr lang="en-US" b="1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dirty="0" err="1"/>
              <a:t>Ofrece</a:t>
            </a:r>
            <a:r>
              <a:rPr dirty="0"/>
              <a:t> </a:t>
            </a:r>
            <a:r>
              <a:rPr dirty="0" err="1"/>
              <a:t>información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tiempo</a:t>
            </a:r>
            <a:r>
              <a:rPr dirty="0"/>
              <a:t> real </a:t>
            </a:r>
            <a:r>
              <a:rPr dirty="0" err="1"/>
              <a:t>que</a:t>
            </a:r>
            <a:r>
              <a:rPr dirty="0"/>
              <a:t> </a:t>
            </a:r>
            <a:r>
              <a:rPr dirty="0" err="1"/>
              <a:t>mejora</a:t>
            </a:r>
            <a:r>
              <a:rPr dirty="0"/>
              <a:t> la </a:t>
            </a:r>
            <a:r>
              <a:rPr dirty="0" err="1"/>
              <a:t>capacidad</a:t>
            </a:r>
            <a:r>
              <a:rPr dirty="0"/>
              <a:t> de la </a:t>
            </a:r>
            <a:r>
              <a:rPr dirty="0" err="1"/>
              <a:t>empresa</a:t>
            </a:r>
            <a:r>
              <a:rPr dirty="0"/>
              <a:t> para responder y </a:t>
            </a:r>
            <a:r>
              <a:rPr dirty="0" err="1"/>
              <a:t>mejorar</a:t>
            </a:r>
            <a:r>
              <a:rPr dirty="0"/>
              <a:t> la </a:t>
            </a:r>
            <a:r>
              <a:rPr dirty="0" err="1"/>
              <a:t>experiencia</a:t>
            </a:r>
            <a:r>
              <a:rPr dirty="0"/>
              <a:t> del </a:t>
            </a:r>
            <a:r>
              <a:rPr dirty="0" err="1"/>
              <a:t>cliente</a:t>
            </a:r>
            <a:r>
              <a:rPr dirty="0"/>
              <a:t>.</a:t>
            </a:r>
            <a:endParaRPr lang="en-US" dirty="0"/>
          </a:p>
        </p:txBody>
      </p:sp>
      <p:pic>
        <p:nvPicPr>
          <p:cNvPr id="7" name="Content Placeholder 6" descr="Primer plano Inteligencia Artificial Cerebro tecnológico para fondos">
            <a:extLst>
              <a:ext uri="{FF2B5EF4-FFF2-40B4-BE49-F238E27FC236}">
                <a16:creationId xmlns:a16="http://schemas.microsoft.com/office/drawing/2014/main" id="{65157B40-D997-D0A6-62A2-1022DB3218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6695" r="10313" b="-1"/>
          <a:stretch>
            <a:fillRect/>
          </a:stretch>
        </p:blipFill>
        <p:spPr>
          <a:xfrm>
            <a:off x="9287478" y="393289"/>
            <a:ext cx="2084255" cy="6051054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D280-296B-9335-1259-14CEC4AA5A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108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177A-CFAD-DE36-CA6D-AC487A132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0040" y="1645920"/>
            <a:ext cx="3931920" cy="3566160"/>
          </a:xfrm>
        </p:spPr>
        <p:txBody>
          <a:bodyPr anchor="ctr">
            <a:normAutofit/>
          </a:bodyPr>
          <a:lstStyle/>
          <a:p>
            <a:r>
              <a:rPr lang="en-US" sz="4600" dirty="0"/>
              <a:t>DATOS DEL PROYECTO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3806C-BC61-FBC8-0210-DF1BE08E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3385" y="6229552"/>
            <a:ext cx="42920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CC057153-B650-4DEB-B370-79DDCFDCE934}" type="slidenum">
              <a:rPr lang="en-US" smtClean="0"/>
              <a:pPr rtl="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90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ircinado">
  <a:themeElements>
    <a:clrScheme name="Custom 9">
      <a:dk1>
        <a:srgbClr val="2C2F21"/>
      </a:dk1>
      <a:lt1>
        <a:srgbClr val="EBE3D8"/>
      </a:lt1>
      <a:dk2>
        <a:srgbClr val="000000"/>
      </a:dk2>
      <a:lt2>
        <a:srgbClr val="FFFFFF"/>
      </a:lt2>
      <a:accent1>
        <a:srgbClr val="625D3F"/>
      </a:accent1>
      <a:accent2>
        <a:srgbClr val="0E273F"/>
      </a:accent2>
      <a:accent3>
        <a:srgbClr val="C9C4BE"/>
      </a:accent3>
      <a:accent4>
        <a:srgbClr val="A39481"/>
      </a:accent4>
      <a:accent5>
        <a:srgbClr val="2C1E20"/>
      </a:accent5>
      <a:accent6>
        <a:srgbClr val="E8E8E8"/>
      </a:accent6>
      <a:hlink>
        <a:srgbClr val="467886"/>
      </a:hlink>
      <a:folHlink>
        <a:srgbClr val="96607D"/>
      </a:folHlink>
    </a:clrScheme>
    <a:fontScheme name="Custom 22">
      <a:majorFont>
        <a:latin typeface="Bahnschrift Ligh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inate_CoPilot Layouts_win32_EF_v10" id="{57103A69-FC02-49FB-8E53-10BABFFCD93C}" vid="{B3D2483F-31ED-465D-9D6C-68F8665CCF9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BD21B179B1749B10B6700D890B8C6" ma:contentTypeVersion="30" ma:contentTypeDescription="Create a new document." ma:contentTypeScope="" ma:versionID="a13b221ee5b949bd1d4a5301a6f516f4">
  <xsd:schema xmlns:xsd="http://www.w3.org/2001/XMLSchema" xmlns:xs="http://www.w3.org/2001/XMLSchema" xmlns:p="http://schemas.microsoft.com/office/2006/metadata/properties" xmlns:ns1="http://schemas.microsoft.com/sharepoint/v3" xmlns:ns2="9e626b82-2e62-4b56-b4f0-2eb243f478f4" xmlns:ns3="230e9df3-be65-4c73-a93b-d1236ebd677e" xmlns:ns4="543e3375-4853-4ccc-a3e2-1512ebb9cffd" targetNamespace="http://schemas.microsoft.com/office/2006/metadata/properties" ma:root="true" ma:fieldsID="233e7f4977957a9e20bc87caea750b4e" ns1:_="" ns2:_="" ns3:_="" ns4:_="">
    <xsd:import namespace="http://schemas.microsoft.com/sharepoint/v3"/>
    <xsd:import namespace="9e626b82-2e62-4b56-b4f0-2eb243f478f4"/>
    <xsd:import namespace="230e9df3-be65-4c73-a93b-d1236ebd677e"/>
    <xsd:import namespace="543e3375-4853-4ccc-a3e2-1512ebb9cf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4:SharedWithUsers" minOccurs="0"/>
                <xsd:element ref="ns4:SharedWithDetails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ystemTags" minOccurs="0"/>
                <xsd:element ref="ns2:Styletags_x0028_include1_x002d_3_x0029_" minOccurs="0"/>
                <xsd:element ref="ns2:Vertical" minOccurs="0"/>
                <xsd:element ref="ns2:Intent" minOccurs="0"/>
                <xsd:element ref="ns2:Thumbnail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626b82-2e62-4b56-b4f0-2eb243f478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3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7" nillable="true" ma:displayName="MediaServiceSystemTags" ma:hidden="true" ma:internalName="MediaServiceSystemTags" ma:readOnly="true">
      <xsd:simpleType>
        <xsd:restriction base="dms:Note"/>
      </xsd:simpleType>
    </xsd:element>
    <xsd:element name="Styletags_x0028_include1_x002d_3_x0029_" ma:index="28" nillable="true" ma:displayName="Style tags (include 1 - 3)" ma:format="Dropdown" ma:internalName="Styletags_x0028_include1_x002d_3_x0029_">
      <xsd:simpleType>
        <xsd:restriction base="dms:Text">
          <xsd:maxLength value="255"/>
        </xsd:restriction>
      </xsd:simpleType>
    </xsd:element>
    <xsd:element name="Vertical" ma:index="29" nillable="true" ma:displayName="Vertical" ma:format="Dropdown" ma:internalName="Vertical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nimals &amp; pets"/>
                    <xsd:enumeration value="Art &amp; design"/>
                    <xsd:enumeration value="Beauty"/>
                    <xsd:enumeration value="Business"/>
                    <xsd:enumeration value="Fashion"/>
                    <xsd:enumeration value="Floral &amp; garden"/>
                    <xsd:enumeration value="Food &amp; drink"/>
                    <xsd:enumeration value="General"/>
                    <xsd:enumeration value="Health &amp; fitness"/>
                  </xsd:restriction>
                </xsd:simpleType>
              </xsd:element>
            </xsd:sequence>
          </xsd:extension>
        </xsd:complexContent>
      </xsd:complexType>
    </xsd:element>
    <xsd:element name="Intent" ma:index="30" nillable="true" ma:displayName="Intent" ma:format="Dropdown" ma:internalName="Inten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out me"/>
                    <xsd:enumeration value="Activism"/>
                    <xsd:enumeration value="Announcement - event"/>
                    <xsd:enumeration value="Announcement - product"/>
                    <xsd:enumeration value="Business"/>
                    <xsd:enumeration value="Celebrate - holiday"/>
                    <xsd:enumeration value="Celebrate - life moments"/>
                    <xsd:enumeration value="Engagement post"/>
                    <xsd:enumeration value="Grand opening"/>
                    <xsd:enumeration value="Marketplace"/>
                    <xsd:enumeration value="Open house"/>
                    <xsd:enumeration value="Quote"/>
                    <xsd:enumeration value="Sale"/>
                    <xsd:enumeration value="Simple phrases"/>
                    <xsd:enumeration value="Subscribe"/>
                    <xsd:enumeration value="Choice 16"/>
                  </xsd:restriction>
                </xsd:simpleType>
              </xsd:element>
            </xsd:sequence>
          </xsd:extension>
        </xsd:complexContent>
      </xsd:complexType>
    </xsd:element>
    <xsd:element name="Thumbnail" ma:index="31" nillable="true" ma:displayName="Thumbnail" ma:format="Thumbnail" ma:internalName="Thumbnail">
      <xsd:simpleType>
        <xsd:restriction base="dms:Unknown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051309a-75b7-4c22-93ea-c24616af8dd0}" ma:internalName="TaxCatchAll" ma:showField="CatchAllData" ma:web="543e3375-4853-4ccc-a3e2-1512ebb9cf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3e3375-4853-4ccc-a3e2-1512ebb9cff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9e626b82-2e62-4b56-b4f0-2eb243f478f4" xsi:nil="true"/>
    <Thumbnail xmlns="9e626b82-2e62-4b56-b4f0-2eb243f478f4" xsi:nil="true"/>
    <Vertical xmlns="9e626b82-2e62-4b56-b4f0-2eb243f478f4" xsi:nil="true"/>
    <lcf76f155ced4ddcb4097134ff3c332f xmlns="9e626b82-2e62-4b56-b4f0-2eb243f478f4">
      <Terms xmlns="http://schemas.microsoft.com/office/infopath/2007/PartnerControls"/>
    </lcf76f155ced4ddcb4097134ff3c332f>
    <Styletags_x0028_include1_x002d_3_x0029_ xmlns="9e626b82-2e62-4b56-b4f0-2eb243f478f4" xsi:nil="true"/>
    <Intent xmlns="9e626b82-2e62-4b56-b4f0-2eb243f478f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A58E36-D641-429D-84E2-E036B23DF3B6}">
  <ds:schemaRefs>
    <ds:schemaRef ds:uri="230e9df3-be65-4c73-a93b-d1236ebd677e"/>
    <ds:schemaRef ds:uri="543e3375-4853-4ccc-a3e2-1512ebb9cffd"/>
    <ds:schemaRef ds:uri="9e626b82-2e62-4b56-b4f0-2eb243f478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1CEDABF-7176-4A42-8EF9-E5D4DD31FF6C}">
  <ds:schemaRefs>
    <ds:schemaRef ds:uri="16c05727-aa75-4e4a-9b5f-8a80a1165891"/>
    <ds:schemaRef ds:uri="230e9df3-be65-4c73-a93b-d1236ebd677e"/>
    <ds:schemaRef ds:uri="71af3243-3dd4-4a8d-8c0d-dd76da1f02a5"/>
    <ds:schemaRef ds:uri="9e626b82-2e62-4b56-b4f0-2eb243f478f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1151</Words>
  <Application>Microsoft Office PowerPoint</Application>
  <PresentationFormat>Panorámica</PresentationFormat>
  <Paragraphs>165</Paragraphs>
  <Slides>24</Slides>
  <Notes>24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Circinado</vt:lpstr>
      <vt:lpstr>IA para el Análisis de Comentarios NPS</vt:lpstr>
      <vt:lpstr>ELEVATOR PITCH</vt:lpstr>
      <vt:lpstr>DESCRIPCIÓN DEL PROBLEMA</vt:lpstr>
      <vt:lpstr>Importancia del NPS y desafío actual</vt:lpstr>
      <vt:lpstr>Limitaciones del análisis manual</vt:lpstr>
      <vt:lpstr>Solución Propuesta</vt:lpstr>
      <vt:lpstr>Solución Propuesta</vt:lpstr>
      <vt:lpstr>Clasificador de Texto con IA</vt:lpstr>
      <vt:lpstr>DATOS DEL PROYECTO</vt:lpstr>
      <vt:lpstr>Distribución de comentarios y visualización</vt:lpstr>
      <vt:lpstr>COLUMNAS DEL DATASET</vt:lpstr>
      <vt:lpstr>COLUMNAS DEL DATASET</vt:lpstr>
      <vt:lpstr>MUESTRA DEL DATASET</vt:lpstr>
      <vt:lpstr>APLICACIÓN DE USUARIO A IMPLEMENTAR</vt:lpstr>
      <vt:lpstr>Presentación de PowerPoint</vt:lpstr>
      <vt:lpstr>Presentación de PowerPoint</vt:lpstr>
      <vt:lpstr>Presentación de PowerPoint</vt:lpstr>
      <vt:lpstr>Presentación de PowerPoint</vt:lpstr>
      <vt:lpstr>Plan de implementación futura</vt:lpstr>
      <vt:lpstr>Caso de USO</vt:lpstr>
      <vt:lpstr>MODELO DE IA A IMPLEMENTAR</vt:lpstr>
      <vt:lpstr>MODELOS</vt:lpstr>
      <vt:lpstr>Presentación de PowerPoint</vt:lpstr>
      <vt:lpstr>Cierre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 para el Análisis de Comentarios NPS</dc:title>
  <dc:creator>Marcos A Molina C</dc:creator>
  <cp:lastModifiedBy>Luis Berríos Peña</cp:lastModifiedBy>
  <cp:revision>119</cp:revision>
  <dcterms:created xsi:type="dcterms:W3CDTF">2024-06-26T20:20:27Z</dcterms:created>
  <dcterms:modified xsi:type="dcterms:W3CDTF">2025-11-26T01:34:59Z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0x010100F70BD21B179B1749B10B6700D890B8C6</vt:lpwstr>
  </property>
  <property fmtid="{D5CDD505-2E9C-101B-9397-08002B2CF9AE}" pid="3" name="MediaServiceImageTags">
    <vt:lpwstr/>
  </property>
</Properties>
</file>